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8" r:id="rId1"/>
  </p:sldMasterIdLst>
  <p:notesMasterIdLst>
    <p:notesMasterId r:id="rId7"/>
  </p:notesMasterIdLst>
  <p:sldIdLst>
    <p:sldId id="256" r:id="rId2"/>
    <p:sldId id="257" r:id="rId3"/>
    <p:sldId id="258" r:id="rId4"/>
    <p:sldId id="259" r:id="rId5"/>
    <p:sldId id="260" r:id="rId6"/>
  </p:sldIdLst>
  <p:sldSz cx="18297525" cy="10317163"/>
  <p:notesSz cx="10317163" cy="182975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76" d="100"/>
          <a:sy n="76" d="100"/>
        </p:scale>
        <p:origin x="47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718601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733335" y="2178068"/>
            <a:ext cx="13245382" cy="5009016"/>
          </a:xfrm>
        </p:spPr>
        <p:txBody>
          <a:bodyPr anchor="b"/>
          <a:lstStyle>
            <a:lvl1pPr>
              <a:defRPr sz="10806"/>
            </a:lvl1pPr>
          </a:lstStyle>
          <a:p>
            <a:r>
              <a:rPr lang="ja-JP" altLang="en-US"/>
              <a:t>マスター タイトルの書式設定</a:t>
            </a:r>
            <a:endParaRPr lang="en-US" dirty="0"/>
          </a:p>
        </p:txBody>
      </p:sp>
      <p:sp>
        <p:nvSpPr>
          <p:cNvPr id="3" name="Subtitle 2"/>
          <p:cNvSpPr>
            <a:spLocks noGrp="1"/>
          </p:cNvSpPr>
          <p:nvPr>
            <p:ph type="subTitle" idx="1"/>
          </p:nvPr>
        </p:nvSpPr>
        <p:spPr>
          <a:xfrm>
            <a:off x="1733335" y="7187082"/>
            <a:ext cx="13245382" cy="1295919"/>
          </a:xfrm>
        </p:spPr>
        <p:txBody>
          <a:bodyPr anchor="t"/>
          <a:lstStyle>
            <a:lvl1pPr marL="0" indent="0" algn="l">
              <a:buNone/>
              <a:defRPr cap="all">
                <a:solidFill>
                  <a:schemeClr val="accent1"/>
                </a:solidFill>
              </a:defRPr>
            </a:lvl1pPr>
            <a:lvl2pPr marL="686166" indent="0" algn="ctr">
              <a:buNone/>
              <a:defRPr>
                <a:solidFill>
                  <a:schemeClr val="tx1">
                    <a:tint val="75000"/>
                  </a:schemeClr>
                </a:solidFill>
              </a:defRPr>
            </a:lvl2pPr>
            <a:lvl3pPr marL="1372332" indent="0" algn="ctr">
              <a:buNone/>
              <a:defRPr>
                <a:solidFill>
                  <a:schemeClr val="tx1">
                    <a:tint val="75000"/>
                  </a:schemeClr>
                </a:solidFill>
              </a:defRPr>
            </a:lvl3pPr>
            <a:lvl4pPr marL="2058497" indent="0" algn="ctr">
              <a:buNone/>
              <a:defRPr>
                <a:solidFill>
                  <a:schemeClr val="tx1">
                    <a:tint val="75000"/>
                  </a:schemeClr>
                </a:solidFill>
              </a:defRPr>
            </a:lvl4pPr>
            <a:lvl5pPr marL="2744663" indent="0" algn="ctr">
              <a:buNone/>
              <a:defRPr>
                <a:solidFill>
                  <a:schemeClr val="tx1">
                    <a:tint val="75000"/>
                  </a:schemeClr>
                </a:solidFill>
              </a:defRPr>
            </a:lvl5pPr>
            <a:lvl6pPr marL="3430829" indent="0" algn="ctr">
              <a:buNone/>
              <a:defRPr>
                <a:solidFill>
                  <a:schemeClr val="tx1">
                    <a:tint val="75000"/>
                  </a:schemeClr>
                </a:solidFill>
              </a:defRPr>
            </a:lvl6pPr>
            <a:lvl7pPr marL="4116995" indent="0" algn="ctr">
              <a:buNone/>
              <a:defRPr>
                <a:solidFill>
                  <a:schemeClr val="tx1">
                    <a:tint val="75000"/>
                  </a:schemeClr>
                </a:solidFill>
              </a:defRPr>
            </a:lvl7pPr>
            <a:lvl8pPr marL="4803160" indent="0" algn="ctr">
              <a:buNone/>
              <a:defRPr>
                <a:solidFill>
                  <a:schemeClr val="tx1">
                    <a:tint val="75000"/>
                  </a:schemeClr>
                </a:solidFill>
              </a:defRPr>
            </a:lvl8pPr>
            <a:lvl9pPr marL="5489326"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smtClean="0"/>
              <a:t>3/6/2024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109917888"/>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パノラマ写真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1733337" y="7221994"/>
            <a:ext cx="13245381" cy="852600"/>
          </a:xfrm>
        </p:spPr>
        <p:txBody>
          <a:bodyPr anchor="b">
            <a:normAutofit/>
          </a:bodyPr>
          <a:lstStyle>
            <a:lvl1pPr algn="l">
              <a:defRPr sz="3602" b="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733335" y="1031717"/>
            <a:ext cx="13245382" cy="5477011"/>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2401"/>
            </a:lvl1pPr>
            <a:lvl2pPr marL="686166" indent="0">
              <a:buNone/>
              <a:defRPr sz="2401"/>
            </a:lvl2pPr>
            <a:lvl3pPr marL="1372332" indent="0">
              <a:buNone/>
              <a:defRPr sz="2401"/>
            </a:lvl3pPr>
            <a:lvl4pPr marL="2058497" indent="0">
              <a:buNone/>
              <a:defRPr sz="2401"/>
            </a:lvl4pPr>
            <a:lvl5pPr marL="2744663" indent="0">
              <a:buNone/>
              <a:defRPr sz="2401"/>
            </a:lvl5pPr>
            <a:lvl6pPr marL="3430829" indent="0">
              <a:buNone/>
              <a:defRPr sz="2401"/>
            </a:lvl6pPr>
            <a:lvl7pPr marL="4116995" indent="0">
              <a:buNone/>
              <a:defRPr sz="2401"/>
            </a:lvl7pPr>
            <a:lvl8pPr marL="4803160" indent="0">
              <a:buNone/>
              <a:defRPr sz="2401"/>
            </a:lvl8pPr>
            <a:lvl9pPr marL="5489326" indent="0">
              <a:buNone/>
              <a:defRPr sz="2401"/>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1733336" y="8074594"/>
            <a:ext cx="13245379" cy="742739"/>
          </a:xfrm>
        </p:spPr>
        <p:txBody>
          <a:bodyPr>
            <a:normAutofit/>
          </a:bodyPr>
          <a:lstStyle>
            <a:lvl1pPr marL="0" indent="0">
              <a:buNone/>
              <a:defRPr sz="1801"/>
            </a:lvl1pPr>
            <a:lvl2pPr marL="686166" indent="0">
              <a:buNone/>
              <a:defRPr sz="1801"/>
            </a:lvl2pPr>
            <a:lvl3pPr marL="1372332" indent="0">
              <a:buNone/>
              <a:defRPr sz="1501"/>
            </a:lvl3pPr>
            <a:lvl4pPr marL="2058497" indent="0">
              <a:buNone/>
              <a:defRPr sz="1351"/>
            </a:lvl4pPr>
            <a:lvl5pPr marL="2744663" indent="0">
              <a:buNone/>
              <a:defRPr sz="1351"/>
            </a:lvl5pPr>
            <a:lvl6pPr marL="3430829" indent="0">
              <a:buNone/>
              <a:defRPr sz="1351"/>
            </a:lvl6pPr>
            <a:lvl7pPr marL="4116995" indent="0">
              <a:buNone/>
              <a:defRPr sz="1351"/>
            </a:lvl7pPr>
            <a:lvl8pPr marL="4803160" indent="0">
              <a:buNone/>
              <a:defRPr sz="1351"/>
            </a:lvl8pPr>
            <a:lvl9pPr marL="5489326" indent="0">
              <a:buNone/>
              <a:defRPr sz="1351"/>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509A250-FF31-4206-8172-F9D3106AACB1}" type="datetimeFigureOut">
              <a:rPr lang="en-US" smtClean="0"/>
              <a:t>3/6/2024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129058104"/>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1733334" y="2178068"/>
            <a:ext cx="13245384" cy="2980514"/>
          </a:xfrm>
        </p:spPr>
        <p:txBody>
          <a:bodyPr/>
          <a:lstStyle>
            <a:lvl1pPr>
              <a:defRPr sz="7204"/>
            </a:lvl1pPr>
          </a:lstStyle>
          <a:p>
            <a:r>
              <a:rPr lang="ja-JP" altLang="en-US"/>
              <a:t>マスター タイトルの書式設定</a:t>
            </a:r>
            <a:endParaRPr lang="en-US" dirty="0"/>
          </a:p>
        </p:txBody>
      </p:sp>
      <p:sp>
        <p:nvSpPr>
          <p:cNvPr id="8" name="Text Placeholder 3"/>
          <p:cNvSpPr>
            <a:spLocks noGrp="1"/>
          </p:cNvSpPr>
          <p:nvPr>
            <p:ph type="body" sz="half" idx="2"/>
          </p:nvPr>
        </p:nvSpPr>
        <p:spPr>
          <a:xfrm>
            <a:off x="1733334" y="5502487"/>
            <a:ext cx="13245384" cy="3553689"/>
          </a:xfrm>
        </p:spPr>
        <p:txBody>
          <a:bodyPr anchor="ctr">
            <a:normAutofit/>
          </a:bodyPr>
          <a:lstStyle>
            <a:lvl1pPr marL="0" indent="0">
              <a:buNone/>
              <a:defRPr sz="2701"/>
            </a:lvl1pPr>
            <a:lvl2pPr marL="686166" indent="0">
              <a:buNone/>
              <a:defRPr sz="1801"/>
            </a:lvl2pPr>
            <a:lvl3pPr marL="1372332" indent="0">
              <a:buNone/>
              <a:defRPr sz="1501"/>
            </a:lvl3pPr>
            <a:lvl4pPr marL="2058497" indent="0">
              <a:buNone/>
              <a:defRPr sz="1351"/>
            </a:lvl4pPr>
            <a:lvl5pPr marL="2744663" indent="0">
              <a:buNone/>
              <a:defRPr sz="1351"/>
            </a:lvl5pPr>
            <a:lvl6pPr marL="3430829" indent="0">
              <a:buNone/>
              <a:defRPr sz="1351"/>
            </a:lvl6pPr>
            <a:lvl7pPr marL="4116995" indent="0">
              <a:buNone/>
              <a:defRPr sz="1351"/>
            </a:lvl7pPr>
            <a:lvl8pPr marL="4803160" indent="0">
              <a:buNone/>
              <a:defRPr sz="1351"/>
            </a:lvl8pPr>
            <a:lvl9pPr marL="5489326" indent="0">
              <a:buNone/>
              <a:defRPr sz="1351"/>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4509A250-FF31-4206-8172-F9D3106AACB1}" type="datetimeFigureOut">
              <a:rPr lang="en-US" smtClean="0"/>
              <a:t>3/6/2024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098400357"/>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2363433" y="2178068"/>
            <a:ext cx="12005222" cy="3495280"/>
          </a:xfrm>
        </p:spPr>
        <p:txBody>
          <a:bodyPr/>
          <a:lstStyle>
            <a:lvl1pPr>
              <a:defRPr sz="7204"/>
            </a:lvl1pPr>
          </a:lstStyle>
          <a:p>
            <a:r>
              <a:rPr lang="ja-JP" altLang="en-US"/>
              <a:t>マスター タイトルの書式設定</a:t>
            </a:r>
            <a:endParaRPr lang="en-US" dirty="0"/>
          </a:p>
        </p:txBody>
      </p:sp>
      <p:sp>
        <p:nvSpPr>
          <p:cNvPr id="14" name="Text Placeholder 3"/>
          <p:cNvSpPr>
            <a:spLocks noGrp="1"/>
          </p:cNvSpPr>
          <p:nvPr>
            <p:ph type="body" sz="half" idx="13"/>
          </p:nvPr>
        </p:nvSpPr>
        <p:spPr>
          <a:xfrm>
            <a:off x="2897108" y="5673347"/>
            <a:ext cx="11084512" cy="514766"/>
          </a:xfrm>
        </p:spPr>
        <p:txBody>
          <a:bodyPr anchor="t">
            <a:normAutofit/>
          </a:bodyPr>
          <a:lstStyle>
            <a:lvl1pPr marL="0" indent="0">
              <a:buNone/>
              <a:defRPr lang="en-US" sz="2101" b="0" i="0" kern="1200" cap="small" dirty="0">
                <a:solidFill>
                  <a:schemeClr val="accent1"/>
                </a:solidFill>
                <a:latin typeface="+mj-lt"/>
                <a:ea typeface="+mj-ea"/>
                <a:cs typeface="+mj-cs"/>
              </a:defRPr>
            </a:lvl1pPr>
            <a:lvl2pPr marL="686166" indent="0">
              <a:buNone/>
              <a:defRPr sz="1801"/>
            </a:lvl2pPr>
            <a:lvl3pPr marL="1372332" indent="0">
              <a:buNone/>
              <a:defRPr sz="1501"/>
            </a:lvl3pPr>
            <a:lvl4pPr marL="2058497" indent="0">
              <a:buNone/>
              <a:defRPr sz="1351"/>
            </a:lvl4pPr>
            <a:lvl5pPr marL="2744663" indent="0">
              <a:buNone/>
              <a:defRPr sz="1351"/>
            </a:lvl5pPr>
            <a:lvl6pPr marL="3430829" indent="0">
              <a:buNone/>
              <a:defRPr sz="1351"/>
            </a:lvl6pPr>
            <a:lvl7pPr marL="4116995" indent="0">
              <a:buNone/>
              <a:defRPr sz="1351"/>
            </a:lvl7pPr>
            <a:lvl8pPr marL="4803160" indent="0">
              <a:buNone/>
              <a:defRPr sz="1351"/>
            </a:lvl8pPr>
            <a:lvl9pPr marL="5489326" indent="0">
              <a:buNone/>
              <a:defRPr sz="1351"/>
            </a:lvl9pPr>
          </a:lstStyle>
          <a:p>
            <a:pPr lvl="0"/>
            <a:r>
              <a:rPr lang="ja-JP" altLang="en-US"/>
              <a:t>マスター テキストの書式設定</a:t>
            </a:r>
          </a:p>
        </p:txBody>
      </p:sp>
      <p:sp>
        <p:nvSpPr>
          <p:cNvPr id="10" name="Text Placeholder 3"/>
          <p:cNvSpPr>
            <a:spLocks noGrp="1"/>
          </p:cNvSpPr>
          <p:nvPr>
            <p:ph type="body" sz="half" idx="2"/>
          </p:nvPr>
        </p:nvSpPr>
        <p:spPr>
          <a:xfrm>
            <a:off x="1733334" y="6545121"/>
            <a:ext cx="13245384" cy="2521973"/>
          </a:xfrm>
        </p:spPr>
        <p:txBody>
          <a:bodyPr anchor="ctr">
            <a:normAutofit/>
          </a:bodyPr>
          <a:lstStyle>
            <a:lvl1pPr marL="0" indent="0">
              <a:buNone/>
              <a:defRPr sz="2701"/>
            </a:lvl1pPr>
            <a:lvl2pPr marL="686166" indent="0">
              <a:buNone/>
              <a:defRPr sz="1801"/>
            </a:lvl2pPr>
            <a:lvl3pPr marL="1372332" indent="0">
              <a:buNone/>
              <a:defRPr sz="1501"/>
            </a:lvl3pPr>
            <a:lvl4pPr marL="2058497" indent="0">
              <a:buNone/>
              <a:defRPr sz="1351"/>
            </a:lvl4pPr>
            <a:lvl5pPr marL="2744663" indent="0">
              <a:buNone/>
              <a:defRPr sz="1351"/>
            </a:lvl5pPr>
            <a:lvl6pPr marL="3430829" indent="0">
              <a:buNone/>
              <a:defRPr sz="1351"/>
            </a:lvl6pPr>
            <a:lvl7pPr marL="4116995" indent="0">
              <a:buNone/>
              <a:defRPr sz="1351"/>
            </a:lvl7pPr>
            <a:lvl8pPr marL="4803160" indent="0">
              <a:buNone/>
              <a:defRPr sz="1351"/>
            </a:lvl8pPr>
            <a:lvl9pPr marL="5489326" indent="0">
              <a:buNone/>
              <a:defRPr sz="1351"/>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4AAD347D-5ACD-4C99-B74B-A9C85AD731AF}" type="datetimeFigureOut">
              <a:rPr lang="en-US" smtClean="0"/>
              <a:t>3/6/2024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
        <p:nvSpPr>
          <p:cNvPr id="11" name="TextBox 10"/>
          <p:cNvSpPr txBox="1"/>
          <p:nvPr/>
        </p:nvSpPr>
        <p:spPr>
          <a:xfrm>
            <a:off x="1348145" y="1461152"/>
            <a:ext cx="1203494" cy="2910027"/>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sz="18310" dirty="0"/>
              <a:t>“</a:t>
            </a:r>
          </a:p>
        </p:txBody>
      </p:sp>
      <p:sp>
        <p:nvSpPr>
          <p:cNvPr id="13" name="TextBox 12"/>
          <p:cNvSpPr txBox="1"/>
          <p:nvPr/>
        </p:nvSpPr>
        <p:spPr>
          <a:xfrm>
            <a:off x="14003025" y="3932177"/>
            <a:ext cx="1203494" cy="2910027"/>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sz="18310" dirty="0"/>
              <a:t>”</a:t>
            </a:r>
          </a:p>
        </p:txBody>
      </p:sp>
    </p:spTree>
    <p:extLst>
      <p:ext uri="{BB962C8B-B14F-4D97-AF65-F5344CB8AC3E}">
        <p14:creationId xmlns:p14="http://schemas.microsoft.com/office/powerpoint/2010/main" val="3627073463"/>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1733334" y="4700042"/>
            <a:ext cx="13245384" cy="2487041"/>
          </a:xfrm>
        </p:spPr>
        <p:txBody>
          <a:bodyPr anchor="b"/>
          <a:lstStyle>
            <a:lvl1pPr algn="l">
              <a:defRPr sz="6003"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733335" y="7187084"/>
            <a:ext cx="13245382" cy="1294384"/>
          </a:xfrm>
        </p:spPr>
        <p:txBody>
          <a:bodyPr anchor="t"/>
          <a:lstStyle>
            <a:lvl1pPr marL="0" indent="0" algn="l">
              <a:buNone/>
              <a:defRPr sz="3002" cap="none">
                <a:solidFill>
                  <a:schemeClr val="accent1"/>
                </a:solidFill>
              </a:defRPr>
            </a:lvl1pPr>
            <a:lvl2pPr marL="686166" indent="0">
              <a:buNone/>
              <a:defRPr sz="2701">
                <a:solidFill>
                  <a:schemeClr val="tx1">
                    <a:tint val="75000"/>
                  </a:schemeClr>
                </a:solidFill>
              </a:defRPr>
            </a:lvl2pPr>
            <a:lvl3pPr marL="1372332" indent="0">
              <a:buNone/>
              <a:defRPr sz="2401">
                <a:solidFill>
                  <a:schemeClr val="tx1">
                    <a:tint val="75000"/>
                  </a:schemeClr>
                </a:solidFill>
              </a:defRPr>
            </a:lvl3pPr>
            <a:lvl4pPr marL="2058497" indent="0">
              <a:buNone/>
              <a:defRPr sz="2101">
                <a:solidFill>
                  <a:schemeClr val="tx1">
                    <a:tint val="75000"/>
                  </a:schemeClr>
                </a:solidFill>
              </a:defRPr>
            </a:lvl4pPr>
            <a:lvl5pPr marL="2744663" indent="0">
              <a:buNone/>
              <a:defRPr sz="2101">
                <a:solidFill>
                  <a:schemeClr val="tx1">
                    <a:tint val="75000"/>
                  </a:schemeClr>
                </a:solidFill>
              </a:defRPr>
            </a:lvl5pPr>
            <a:lvl6pPr marL="3430829" indent="0">
              <a:buNone/>
              <a:defRPr sz="2101">
                <a:solidFill>
                  <a:schemeClr val="tx1">
                    <a:tint val="75000"/>
                  </a:schemeClr>
                </a:solidFill>
              </a:defRPr>
            </a:lvl6pPr>
            <a:lvl7pPr marL="4116995" indent="0">
              <a:buNone/>
              <a:defRPr sz="2101">
                <a:solidFill>
                  <a:schemeClr val="tx1">
                    <a:tint val="75000"/>
                  </a:schemeClr>
                </a:solidFill>
              </a:defRPr>
            </a:lvl7pPr>
            <a:lvl8pPr marL="4803160" indent="0">
              <a:buNone/>
              <a:defRPr sz="2101">
                <a:solidFill>
                  <a:schemeClr val="tx1">
                    <a:tint val="75000"/>
                  </a:schemeClr>
                </a:solidFill>
              </a:defRPr>
            </a:lvl8pPr>
            <a:lvl9pPr marL="5489326" indent="0">
              <a:buNone/>
              <a:defRPr sz="2101">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4509A250-FF31-4206-8172-F9D3106AACB1}" type="datetimeFigureOut">
              <a:rPr lang="en-US" smtClean="0"/>
              <a:t>3/6/2024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52849185"/>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6303"/>
            </a:lvl1pPr>
          </a:lstStyle>
          <a:p>
            <a:r>
              <a:rPr lang="ja-JP" altLang="en-US"/>
              <a:t>マスター タイトルの書式設定</a:t>
            </a:r>
            <a:endParaRPr lang="en-US" dirty="0"/>
          </a:p>
        </p:txBody>
      </p:sp>
      <p:sp>
        <p:nvSpPr>
          <p:cNvPr id="3" name="Text Placeholder 2"/>
          <p:cNvSpPr>
            <a:spLocks noGrp="1"/>
          </p:cNvSpPr>
          <p:nvPr>
            <p:ph type="body" idx="1"/>
          </p:nvPr>
        </p:nvSpPr>
        <p:spPr>
          <a:xfrm>
            <a:off x="949915" y="2980514"/>
            <a:ext cx="4422601" cy="866928"/>
          </a:xfrm>
        </p:spPr>
        <p:txBody>
          <a:bodyPr anchor="b">
            <a:noAutofit/>
          </a:bodyPr>
          <a:lstStyle>
            <a:lvl1pPr marL="0" indent="0">
              <a:buNone/>
              <a:defRPr sz="3602" b="0">
                <a:solidFill>
                  <a:schemeClr val="accent1"/>
                </a:solidFill>
              </a:defRPr>
            </a:lvl1pPr>
            <a:lvl2pPr marL="686166" indent="0">
              <a:buNone/>
              <a:defRPr sz="3002" b="1"/>
            </a:lvl2pPr>
            <a:lvl3pPr marL="1372332" indent="0">
              <a:buNone/>
              <a:defRPr sz="2701" b="1"/>
            </a:lvl3pPr>
            <a:lvl4pPr marL="2058497" indent="0">
              <a:buNone/>
              <a:defRPr sz="2401" b="1"/>
            </a:lvl4pPr>
            <a:lvl5pPr marL="2744663" indent="0">
              <a:buNone/>
              <a:defRPr sz="2401" b="1"/>
            </a:lvl5pPr>
            <a:lvl6pPr marL="3430829" indent="0">
              <a:buNone/>
              <a:defRPr sz="2401" b="1"/>
            </a:lvl6pPr>
            <a:lvl7pPr marL="4116995" indent="0">
              <a:buNone/>
              <a:defRPr sz="2401" b="1"/>
            </a:lvl7pPr>
            <a:lvl8pPr marL="4803160" indent="0">
              <a:buNone/>
              <a:defRPr sz="2401" b="1"/>
            </a:lvl8pPr>
            <a:lvl9pPr marL="5489326" indent="0">
              <a:buNone/>
              <a:defRPr sz="2401" b="1"/>
            </a:lvl9pPr>
          </a:lstStyle>
          <a:p>
            <a:pPr lvl="0"/>
            <a:r>
              <a:rPr lang="ja-JP" altLang="en-US"/>
              <a:t>マスター テキストの書式設定</a:t>
            </a:r>
          </a:p>
        </p:txBody>
      </p:sp>
      <p:sp>
        <p:nvSpPr>
          <p:cNvPr id="16" name="Text Placeholder 3"/>
          <p:cNvSpPr>
            <a:spLocks noGrp="1"/>
          </p:cNvSpPr>
          <p:nvPr>
            <p:ph type="body" sz="half" idx="15"/>
          </p:nvPr>
        </p:nvSpPr>
        <p:spPr>
          <a:xfrm>
            <a:off x="979204" y="4012230"/>
            <a:ext cx="4393312" cy="5399794"/>
          </a:xfrm>
        </p:spPr>
        <p:txBody>
          <a:bodyPr anchor="t">
            <a:normAutofit/>
          </a:bodyPr>
          <a:lstStyle>
            <a:lvl1pPr marL="0" indent="0">
              <a:buNone/>
              <a:defRPr sz="2101"/>
            </a:lvl1pPr>
            <a:lvl2pPr marL="686166" indent="0">
              <a:buNone/>
              <a:defRPr sz="1801"/>
            </a:lvl2pPr>
            <a:lvl3pPr marL="1372332" indent="0">
              <a:buNone/>
              <a:defRPr sz="1501"/>
            </a:lvl3pPr>
            <a:lvl4pPr marL="2058497" indent="0">
              <a:buNone/>
              <a:defRPr sz="1351"/>
            </a:lvl4pPr>
            <a:lvl5pPr marL="2744663" indent="0">
              <a:buNone/>
              <a:defRPr sz="1351"/>
            </a:lvl5pPr>
            <a:lvl6pPr marL="3430829" indent="0">
              <a:buNone/>
              <a:defRPr sz="1351"/>
            </a:lvl6pPr>
            <a:lvl7pPr marL="4116995" indent="0">
              <a:buNone/>
              <a:defRPr sz="1351"/>
            </a:lvl7pPr>
            <a:lvl8pPr marL="4803160" indent="0">
              <a:buNone/>
              <a:defRPr sz="1351"/>
            </a:lvl8pPr>
            <a:lvl9pPr marL="5489326" indent="0">
              <a:buNone/>
              <a:defRPr sz="1351"/>
            </a:lvl9pPr>
          </a:lstStyle>
          <a:p>
            <a:pPr lvl="0"/>
            <a:r>
              <a:rPr lang="ja-JP" altLang="en-US"/>
              <a:t>マスター テキストの書式設定</a:t>
            </a:r>
          </a:p>
        </p:txBody>
      </p:sp>
      <p:sp>
        <p:nvSpPr>
          <p:cNvPr id="5" name="Text Placeholder 4"/>
          <p:cNvSpPr>
            <a:spLocks noGrp="1"/>
          </p:cNvSpPr>
          <p:nvPr>
            <p:ph type="body" sz="quarter" idx="3"/>
          </p:nvPr>
        </p:nvSpPr>
        <p:spPr>
          <a:xfrm>
            <a:off x="5828524" y="2980514"/>
            <a:ext cx="4406655" cy="866928"/>
          </a:xfrm>
        </p:spPr>
        <p:txBody>
          <a:bodyPr anchor="b">
            <a:noAutofit/>
          </a:bodyPr>
          <a:lstStyle>
            <a:lvl1pPr marL="0" indent="0">
              <a:buNone/>
              <a:defRPr sz="3602" b="0">
                <a:solidFill>
                  <a:schemeClr val="accent1"/>
                </a:solidFill>
              </a:defRPr>
            </a:lvl1pPr>
            <a:lvl2pPr marL="686166" indent="0">
              <a:buNone/>
              <a:defRPr sz="3002" b="1"/>
            </a:lvl2pPr>
            <a:lvl3pPr marL="1372332" indent="0">
              <a:buNone/>
              <a:defRPr sz="2701" b="1"/>
            </a:lvl3pPr>
            <a:lvl4pPr marL="2058497" indent="0">
              <a:buNone/>
              <a:defRPr sz="2401" b="1"/>
            </a:lvl4pPr>
            <a:lvl5pPr marL="2744663" indent="0">
              <a:buNone/>
              <a:defRPr sz="2401" b="1"/>
            </a:lvl5pPr>
            <a:lvl6pPr marL="3430829" indent="0">
              <a:buNone/>
              <a:defRPr sz="2401" b="1"/>
            </a:lvl6pPr>
            <a:lvl7pPr marL="4116995" indent="0">
              <a:buNone/>
              <a:defRPr sz="2401" b="1"/>
            </a:lvl7pPr>
            <a:lvl8pPr marL="4803160" indent="0">
              <a:buNone/>
              <a:defRPr sz="2401" b="1"/>
            </a:lvl8pPr>
            <a:lvl9pPr marL="5489326" indent="0">
              <a:buNone/>
              <a:defRPr sz="2401" b="1"/>
            </a:lvl9pPr>
          </a:lstStyle>
          <a:p>
            <a:pPr lvl="0"/>
            <a:r>
              <a:rPr lang="ja-JP" altLang="en-US"/>
              <a:t>マスター テキストの書式設定</a:t>
            </a:r>
          </a:p>
        </p:txBody>
      </p:sp>
      <p:sp>
        <p:nvSpPr>
          <p:cNvPr id="19" name="Text Placeholder 3"/>
          <p:cNvSpPr>
            <a:spLocks noGrp="1"/>
          </p:cNvSpPr>
          <p:nvPr>
            <p:ph type="body" sz="half" idx="16"/>
          </p:nvPr>
        </p:nvSpPr>
        <p:spPr>
          <a:xfrm>
            <a:off x="5812685" y="4012230"/>
            <a:ext cx="4422493" cy="5399794"/>
          </a:xfrm>
        </p:spPr>
        <p:txBody>
          <a:bodyPr anchor="t">
            <a:normAutofit/>
          </a:bodyPr>
          <a:lstStyle>
            <a:lvl1pPr marL="0" indent="0">
              <a:buNone/>
              <a:defRPr sz="2101"/>
            </a:lvl1pPr>
            <a:lvl2pPr marL="686166" indent="0">
              <a:buNone/>
              <a:defRPr sz="1801"/>
            </a:lvl2pPr>
            <a:lvl3pPr marL="1372332" indent="0">
              <a:buNone/>
              <a:defRPr sz="1501"/>
            </a:lvl3pPr>
            <a:lvl4pPr marL="2058497" indent="0">
              <a:buNone/>
              <a:defRPr sz="1351"/>
            </a:lvl4pPr>
            <a:lvl5pPr marL="2744663" indent="0">
              <a:buNone/>
              <a:defRPr sz="1351"/>
            </a:lvl5pPr>
            <a:lvl6pPr marL="3430829" indent="0">
              <a:buNone/>
              <a:defRPr sz="1351"/>
            </a:lvl6pPr>
            <a:lvl7pPr marL="4116995" indent="0">
              <a:buNone/>
              <a:defRPr sz="1351"/>
            </a:lvl7pPr>
            <a:lvl8pPr marL="4803160" indent="0">
              <a:buNone/>
              <a:defRPr sz="1351"/>
            </a:lvl8pPr>
            <a:lvl9pPr marL="5489326" indent="0">
              <a:buNone/>
              <a:defRPr sz="1351"/>
            </a:lvl9pPr>
          </a:lstStyle>
          <a:p>
            <a:pPr lvl="0"/>
            <a:r>
              <a:rPr lang="ja-JP" altLang="en-US"/>
              <a:t>マスター テキストの書式設定</a:t>
            </a:r>
          </a:p>
        </p:txBody>
      </p:sp>
      <p:sp>
        <p:nvSpPr>
          <p:cNvPr id="14" name="Text Placeholder 4"/>
          <p:cNvSpPr>
            <a:spLocks noGrp="1"/>
          </p:cNvSpPr>
          <p:nvPr>
            <p:ph type="body" sz="quarter" idx="13"/>
          </p:nvPr>
        </p:nvSpPr>
        <p:spPr>
          <a:xfrm>
            <a:off x="10692617" y="2980514"/>
            <a:ext cx="4400460" cy="866928"/>
          </a:xfrm>
        </p:spPr>
        <p:txBody>
          <a:bodyPr anchor="b">
            <a:noAutofit/>
          </a:bodyPr>
          <a:lstStyle>
            <a:lvl1pPr marL="0" indent="0">
              <a:buNone/>
              <a:defRPr sz="3602" b="0">
                <a:solidFill>
                  <a:schemeClr val="accent1"/>
                </a:solidFill>
              </a:defRPr>
            </a:lvl1pPr>
            <a:lvl2pPr marL="686166" indent="0">
              <a:buNone/>
              <a:defRPr sz="3002" b="1"/>
            </a:lvl2pPr>
            <a:lvl3pPr marL="1372332" indent="0">
              <a:buNone/>
              <a:defRPr sz="2701" b="1"/>
            </a:lvl3pPr>
            <a:lvl4pPr marL="2058497" indent="0">
              <a:buNone/>
              <a:defRPr sz="2401" b="1"/>
            </a:lvl4pPr>
            <a:lvl5pPr marL="2744663" indent="0">
              <a:buNone/>
              <a:defRPr sz="2401" b="1"/>
            </a:lvl5pPr>
            <a:lvl6pPr marL="3430829" indent="0">
              <a:buNone/>
              <a:defRPr sz="2401" b="1"/>
            </a:lvl6pPr>
            <a:lvl7pPr marL="4116995" indent="0">
              <a:buNone/>
              <a:defRPr sz="2401" b="1"/>
            </a:lvl7pPr>
            <a:lvl8pPr marL="4803160" indent="0">
              <a:buNone/>
              <a:defRPr sz="2401" b="1"/>
            </a:lvl8pPr>
            <a:lvl9pPr marL="5489326" indent="0">
              <a:buNone/>
              <a:defRPr sz="2401" b="1"/>
            </a:lvl9pPr>
          </a:lstStyle>
          <a:p>
            <a:pPr lvl="0"/>
            <a:r>
              <a:rPr lang="ja-JP" altLang="en-US"/>
              <a:t>マスター テキストの書式設定</a:t>
            </a:r>
          </a:p>
        </p:txBody>
      </p:sp>
      <p:sp>
        <p:nvSpPr>
          <p:cNvPr id="20" name="Text Placeholder 3"/>
          <p:cNvSpPr>
            <a:spLocks noGrp="1"/>
          </p:cNvSpPr>
          <p:nvPr>
            <p:ph type="body" sz="half" idx="17"/>
          </p:nvPr>
        </p:nvSpPr>
        <p:spPr>
          <a:xfrm>
            <a:off x="10692617" y="4012230"/>
            <a:ext cx="4400460" cy="5399794"/>
          </a:xfrm>
        </p:spPr>
        <p:txBody>
          <a:bodyPr anchor="t">
            <a:normAutofit/>
          </a:bodyPr>
          <a:lstStyle>
            <a:lvl1pPr marL="0" indent="0">
              <a:buNone/>
              <a:defRPr sz="2101"/>
            </a:lvl1pPr>
            <a:lvl2pPr marL="686166" indent="0">
              <a:buNone/>
              <a:defRPr sz="1801"/>
            </a:lvl2pPr>
            <a:lvl3pPr marL="1372332" indent="0">
              <a:buNone/>
              <a:defRPr sz="1501"/>
            </a:lvl3pPr>
            <a:lvl4pPr marL="2058497" indent="0">
              <a:buNone/>
              <a:defRPr sz="1351"/>
            </a:lvl4pPr>
            <a:lvl5pPr marL="2744663" indent="0">
              <a:buNone/>
              <a:defRPr sz="1351"/>
            </a:lvl5pPr>
            <a:lvl6pPr marL="3430829" indent="0">
              <a:buNone/>
              <a:defRPr sz="1351"/>
            </a:lvl6pPr>
            <a:lvl7pPr marL="4116995" indent="0">
              <a:buNone/>
              <a:defRPr sz="1351"/>
            </a:lvl7pPr>
            <a:lvl8pPr marL="4803160" indent="0">
              <a:buNone/>
              <a:defRPr sz="1351"/>
            </a:lvl8pPr>
            <a:lvl9pPr marL="5489326" indent="0">
              <a:buNone/>
              <a:defRPr sz="1351"/>
            </a:lvl9pPr>
          </a:lstStyle>
          <a:p>
            <a:pPr lvl="0"/>
            <a:r>
              <a:rPr lang="ja-JP" altLang="en-US"/>
              <a:t>マスター テキストの書式設定</a:t>
            </a:r>
          </a:p>
        </p:txBody>
      </p:sp>
      <p:cxnSp>
        <p:nvCxnSpPr>
          <p:cNvPr id="17" name="Straight Connector 16"/>
          <p:cNvCxnSpPr/>
          <p:nvPr/>
        </p:nvCxnSpPr>
        <p:spPr>
          <a:xfrm>
            <a:off x="5592124" y="3209784"/>
            <a:ext cx="0" cy="59610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10448780" y="3209784"/>
            <a:ext cx="0" cy="596777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smtClean="0"/>
              <a:t>3/6/2024</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680314834"/>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つの画像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6303"/>
            </a:lvl1pPr>
          </a:lstStyle>
          <a:p>
            <a:r>
              <a:rPr lang="ja-JP" altLang="en-US"/>
              <a:t>マスター タイトルの書式設定</a:t>
            </a:r>
            <a:endParaRPr lang="en-US" dirty="0"/>
          </a:p>
        </p:txBody>
      </p:sp>
      <p:sp>
        <p:nvSpPr>
          <p:cNvPr id="3" name="Text Placeholder 2"/>
          <p:cNvSpPr>
            <a:spLocks noGrp="1"/>
          </p:cNvSpPr>
          <p:nvPr>
            <p:ph type="body" idx="1"/>
          </p:nvPr>
        </p:nvSpPr>
        <p:spPr>
          <a:xfrm>
            <a:off x="979204" y="6395120"/>
            <a:ext cx="4412372" cy="866928"/>
          </a:xfrm>
        </p:spPr>
        <p:txBody>
          <a:bodyPr anchor="b">
            <a:noAutofit/>
          </a:bodyPr>
          <a:lstStyle>
            <a:lvl1pPr marL="0" indent="0">
              <a:buNone/>
              <a:defRPr sz="3602" b="0">
                <a:solidFill>
                  <a:schemeClr val="accent1"/>
                </a:solidFill>
              </a:defRPr>
            </a:lvl1pPr>
            <a:lvl2pPr marL="686166" indent="0">
              <a:buNone/>
              <a:defRPr sz="3002" b="1"/>
            </a:lvl2pPr>
            <a:lvl3pPr marL="1372332" indent="0">
              <a:buNone/>
              <a:defRPr sz="2701" b="1"/>
            </a:lvl3pPr>
            <a:lvl4pPr marL="2058497" indent="0">
              <a:buNone/>
              <a:defRPr sz="2401" b="1"/>
            </a:lvl4pPr>
            <a:lvl5pPr marL="2744663" indent="0">
              <a:buNone/>
              <a:defRPr sz="2401" b="1"/>
            </a:lvl5pPr>
            <a:lvl6pPr marL="3430829" indent="0">
              <a:buNone/>
              <a:defRPr sz="2401" b="1"/>
            </a:lvl6pPr>
            <a:lvl7pPr marL="4116995" indent="0">
              <a:buNone/>
              <a:defRPr sz="2401" b="1"/>
            </a:lvl7pPr>
            <a:lvl8pPr marL="4803160" indent="0">
              <a:buNone/>
              <a:defRPr sz="2401" b="1"/>
            </a:lvl8pPr>
            <a:lvl9pPr marL="5489326" indent="0">
              <a:buNone/>
              <a:defRPr sz="2401" b="1"/>
            </a:lvl9pPr>
          </a:lstStyle>
          <a:p>
            <a:pPr lvl="0"/>
            <a:r>
              <a:rPr lang="ja-JP" altLang="en-US"/>
              <a:t>マスター テキストの書式設定</a:t>
            </a:r>
          </a:p>
        </p:txBody>
      </p:sp>
      <p:sp>
        <p:nvSpPr>
          <p:cNvPr id="29" name="Picture Placeholder 2"/>
          <p:cNvSpPr>
            <a:spLocks noGrp="1" noChangeAspect="1"/>
          </p:cNvSpPr>
          <p:nvPr>
            <p:ph type="pic" idx="15"/>
          </p:nvPr>
        </p:nvSpPr>
        <p:spPr>
          <a:xfrm>
            <a:off x="979204" y="3324419"/>
            <a:ext cx="4412372" cy="2292703"/>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2401"/>
            </a:lvl1pPr>
            <a:lvl2pPr marL="686166" indent="0">
              <a:buNone/>
              <a:defRPr sz="2401"/>
            </a:lvl2pPr>
            <a:lvl3pPr marL="1372332" indent="0">
              <a:buNone/>
              <a:defRPr sz="2401"/>
            </a:lvl3pPr>
            <a:lvl4pPr marL="2058497" indent="0">
              <a:buNone/>
              <a:defRPr sz="2401"/>
            </a:lvl4pPr>
            <a:lvl5pPr marL="2744663" indent="0">
              <a:buNone/>
              <a:defRPr sz="2401"/>
            </a:lvl5pPr>
            <a:lvl6pPr marL="3430829" indent="0">
              <a:buNone/>
              <a:defRPr sz="2401"/>
            </a:lvl6pPr>
            <a:lvl7pPr marL="4116995" indent="0">
              <a:buNone/>
              <a:defRPr sz="2401"/>
            </a:lvl7pPr>
            <a:lvl8pPr marL="4803160" indent="0">
              <a:buNone/>
              <a:defRPr sz="2401"/>
            </a:lvl8pPr>
            <a:lvl9pPr marL="5489326" indent="0">
              <a:buNone/>
              <a:defRPr sz="2401"/>
            </a:lvl9pPr>
          </a:lstStyle>
          <a:p>
            <a:r>
              <a:rPr lang="ja-JP" altLang="en-US"/>
              <a:t>アイコンをクリックして図を追加</a:t>
            </a:r>
            <a:endParaRPr lang="en-US" dirty="0"/>
          </a:p>
        </p:txBody>
      </p:sp>
      <p:sp>
        <p:nvSpPr>
          <p:cNvPr id="22" name="Text Placeholder 3"/>
          <p:cNvSpPr>
            <a:spLocks noGrp="1"/>
          </p:cNvSpPr>
          <p:nvPr>
            <p:ph type="body" sz="half" idx="18"/>
          </p:nvPr>
        </p:nvSpPr>
        <p:spPr>
          <a:xfrm>
            <a:off x="979204" y="7262048"/>
            <a:ext cx="4412372" cy="991683"/>
          </a:xfrm>
        </p:spPr>
        <p:txBody>
          <a:bodyPr anchor="t">
            <a:normAutofit/>
          </a:bodyPr>
          <a:lstStyle>
            <a:lvl1pPr marL="0" indent="0">
              <a:buNone/>
              <a:defRPr sz="2101"/>
            </a:lvl1pPr>
            <a:lvl2pPr marL="686166" indent="0">
              <a:buNone/>
              <a:defRPr sz="1801"/>
            </a:lvl2pPr>
            <a:lvl3pPr marL="1372332" indent="0">
              <a:buNone/>
              <a:defRPr sz="1501"/>
            </a:lvl3pPr>
            <a:lvl4pPr marL="2058497" indent="0">
              <a:buNone/>
              <a:defRPr sz="1351"/>
            </a:lvl4pPr>
            <a:lvl5pPr marL="2744663" indent="0">
              <a:buNone/>
              <a:defRPr sz="1351"/>
            </a:lvl5pPr>
            <a:lvl6pPr marL="3430829" indent="0">
              <a:buNone/>
              <a:defRPr sz="1351"/>
            </a:lvl6pPr>
            <a:lvl7pPr marL="4116995" indent="0">
              <a:buNone/>
              <a:defRPr sz="1351"/>
            </a:lvl7pPr>
            <a:lvl8pPr marL="4803160" indent="0">
              <a:buNone/>
              <a:defRPr sz="1351"/>
            </a:lvl8pPr>
            <a:lvl9pPr marL="5489326" indent="0">
              <a:buNone/>
              <a:defRPr sz="1351"/>
            </a:lvl9pPr>
          </a:lstStyle>
          <a:p>
            <a:pPr lvl="0"/>
            <a:r>
              <a:rPr lang="ja-JP" altLang="en-US"/>
              <a:t>マスター テキストの書式設定</a:t>
            </a:r>
          </a:p>
        </p:txBody>
      </p:sp>
      <p:sp>
        <p:nvSpPr>
          <p:cNvPr id="5" name="Text Placeholder 4"/>
          <p:cNvSpPr>
            <a:spLocks noGrp="1"/>
          </p:cNvSpPr>
          <p:nvPr>
            <p:ph type="body" sz="quarter" idx="3"/>
          </p:nvPr>
        </p:nvSpPr>
        <p:spPr>
          <a:xfrm>
            <a:off x="5837102" y="6395120"/>
            <a:ext cx="4398077" cy="866928"/>
          </a:xfrm>
        </p:spPr>
        <p:txBody>
          <a:bodyPr anchor="b">
            <a:noAutofit/>
          </a:bodyPr>
          <a:lstStyle>
            <a:lvl1pPr marL="0" indent="0">
              <a:buNone/>
              <a:defRPr sz="3602" b="0">
                <a:solidFill>
                  <a:schemeClr val="accent1"/>
                </a:solidFill>
              </a:defRPr>
            </a:lvl1pPr>
            <a:lvl2pPr marL="686166" indent="0">
              <a:buNone/>
              <a:defRPr sz="3002" b="1"/>
            </a:lvl2pPr>
            <a:lvl3pPr marL="1372332" indent="0">
              <a:buNone/>
              <a:defRPr sz="2701" b="1"/>
            </a:lvl3pPr>
            <a:lvl4pPr marL="2058497" indent="0">
              <a:buNone/>
              <a:defRPr sz="2401" b="1"/>
            </a:lvl4pPr>
            <a:lvl5pPr marL="2744663" indent="0">
              <a:buNone/>
              <a:defRPr sz="2401" b="1"/>
            </a:lvl5pPr>
            <a:lvl6pPr marL="3430829" indent="0">
              <a:buNone/>
              <a:defRPr sz="2401" b="1"/>
            </a:lvl6pPr>
            <a:lvl7pPr marL="4116995" indent="0">
              <a:buNone/>
              <a:defRPr sz="2401" b="1"/>
            </a:lvl7pPr>
            <a:lvl8pPr marL="4803160" indent="0">
              <a:buNone/>
              <a:defRPr sz="2401" b="1"/>
            </a:lvl8pPr>
            <a:lvl9pPr marL="5489326" indent="0">
              <a:buNone/>
              <a:defRPr sz="2401" b="1"/>
            </a:lvl9pPr>
          </a:lstStyle>
          <a:p>
            <a:pPr lvl="0"/>
            <a:r>
              <a:rPr lang="ja-JP" altLang="en-US"/>
              <a:t>マスター テキストの書式設定</a:t>
            </a:r>
          </a:p>
        </p:txBody>
      </p:sp>
      <p:sp>
        <p:nvSpPr>
          <p:cNvPr id="30" name="Picture Placeholder 2"/>
          <p:cNvSpPr>
            <a:spLocks noGrp="1" noChangeAspect="1"/>
          </p:cNvSpPr>
          <p:nvPr>
            <p:ph type="pic" idx="21"/>
          </p:nvPr>
        </p:nvSpPr>
        <p:spPr>
          <a:xfrm>
            <a:off x="5837100" y="3324419"/>
            <a:ext cx="4398077" cy="2292703"/>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2401"/>
            </a:lvl1pPr>
            <a:lvl2pPr marL="686166" indent="0">
              <a:buNone/>
              <a:defRPr sz="2401"/>
            </a:lvl2pPr>
            <a:lvl3pPr marL="1372332" indent="0">
              <a:buNone/>
              <a:defRPr sz="2401"/>
            </a:lvl3pPr>
            <a:lvl4pPr marL="2058497" indent="0">
              <a:buNone/>
              <a:defRPr sz="2401"/>
            </a:lvl4pPr>
            <a:lvl5pPr marL="2744663" indent="0">
              <a:buNone/>
              <a:defRPr sz="2401"/>
            </a:lvl5pPr>
            <a:lvl6pPr marL="3430829" indent="0">
              <a:buNone/>
              <a:defRPr sz="2401"/>
            </a:lvl6pPr>
            <a:lvl7pPr marL="4116995" indent="0">
              <a:buNone/>
              <a:defRPr sz="2401"/>
            </a:lvl7pPr>
            <a:lvl8pPr marL="4803160" indent="0">
              <a:buNone/>
              <a:defRPr sz="2401"/>
            </a:lvl8pPr>
            <a:lvl9pPr marL="5489326" indent="0">
              <a:buNone/>
              <a:defRPr sz="2401"/>
            </a:lvl9pPr>
          </a:lstStyle>
          <a:p>
            <a:r>
              <a:rPr lang="ja-JP" altLang="en-US"/>
              <a:t>アイコンをクリックして図を追加</a:t>
            </a:r>
            <a:endParaRPr lang="en-US" dirty="0"/>
          </a:p>
        </p:txBody>
      </p:sp>
      <p:sp>
        <p:nvSpPr>
          <p:cNvPr id="23" name="Text Placeholder 3"/>
          <p:cNvSpPr>
            <a:spLocks noGrp="1"/>
          </p:cNvSpPr>
          <p:nvPr>
            <p:ph type="body" sz="half" idx="19"/>
          </p:nvPr>
        </p:nvSpPr>
        <p:spPr>
          <a:xfrm>
            <a:off x="5835070" y="7262047"/>
            <a:ext cx="4403902" cy="991683"/>
          </a:xfrm>
        </p:spPr>
        <p:txBody>
          <a:bodyPr anchor="t">
            <a:normAutofit/>
          </a:bodyPr>
          <a:lstStyle>
            <a:lvl1pPr marL="0" indent="0">
              <a:buNone/>
              <a:defRPr sz="2101"/>
            </a:lvl1pPr>
            <a:lvl2pPr marL="686166" indent="0">
              <a:buNone/>
              <a:defRPr sz="1801"/>
            </a:lvl2pPr>
            <a:lvl3pPr marL="1372332" indent="0">
              <a:buNone/>
              <a:defRPr sz="1501"/>
            </a:lvl3pPr>
            <a:lvl4pPr marL="2058497" indent="0">
              <a:buNone/>
              <a:defRPr sz="1351"/>
            </a:lvl4pPr>
            <a:lvl5pPr marL="2744663" indent="0">
              <a:buNone/>
              <a:defRPr sz="1351"/>
            </a:lvl5pPr>
            <a:lvl6pPr marL="3430829" indent="0">
              <a:buNone/>
              <a:defRPr sz="1351"/>
            </a:lvl6pPr>
            <a:lvl7pPr marL="4116995" indent="0">
              <a:buNone/>
              <a:defRPr sz="1351"/>
            </a:lvl7pPr>
            <a:lvl8pPr marL="4803160" indent="0">
              <a:buNone/>
              <a:defRPr sz="1351"/>
            </a:lvl8pPr>
            <a:lvl9pPr marL="5489326" indent="0">
              <a:buNone/>
              <a:defRPr sz="1351"/>
            </a:lvl9pPr>
          </a:lstStyle>
          <a:p>
            <a:pPr lvl="0"/>
            <a:r>
              <a:rPr lang="ja-JP" altLang="en-US"/>
              <a:t>マスター テキストの書式設定</a:t>
            </a:r>
          </a:p>
        </p:txBody>
      </p:sp>
      <p:sp>
        <p:nvSpPr>
          <p:cNvPr id="14" name="Text Placeholder 4"/>
          <p:cNvSpPr>
            <a:spLocks noGrp="1"/>
          </p:cNvSpPr>
          <p:nvPr>
            <p:ph type="body" sz="quarter" idx="13"/>
          </p:nvPr>
        </p:nvSpPr>
        <p:spPr>
          <a:xfrm>
            <a:off x="10692617" y="6395120"/>
            <a:ext cx="4400460" cy="866928"/>
          </a:xfrm>
        </p:spPr>
        <p:txBody>
          <a:bodyPr anchor="b">
            <a:noAutofit/>
          </a:bodyPr>
          <a:lstStyle>
            <a:lvl1pPr marL="0" indent="0">
              <a:buNone/>
              <a:defRPr sz="3602" b="0">
                <a:solidFill>
                  <a:schemeClr val="accent1"/>
                </a:solidFill>
              </a:defRPr>
            </a:lvl1pPr>
            <a:lvl2pPr marL="686166" indent="0">
              <a:buNone/>
              <a:defRPr sz="3002" b="1"/>
            </a:lvl2pPr>
            <a:lvl3pPr marL="1372332" indent="0">
              <a:buNone/>
              <a:defRPr sz="2701" b="1"/>
            </a:lvl3pPr>
            <a:lvl4pPr marL="2058497" indent="0">
              <a:buNone/>
              <a:defRPr sz="2401" b="1"/>
            </a:lvl4pPr>
            <a:lvl5pPr marL="2744663" indent="0">
              <a:buNone/>
              <a:defRPr sz="2401" b="1"/>
            </a:lvl5pPr>
            <a:lvl6pPr marL="3430829" indent="0">
              <a:buNone/>
              <a:defRPr sz="2401" b="1"/>
            </a:lvl6pPr>
            <a:lvl7pPr marL="4116995" indent="0">
              <a:buNone/>
              <a:defRPr sz="2401" b="1"/>
            </a:lvl7pPr>
            <a:lvl8pPr marL="4803160" indent="0">
              <a:buNone/>
              <a:defRPr sz="2401" b="1"/>
            </a:lvl8pPr>
            <a:lvl9pPr marL="5489326" indent="0">
              <a:buNone/>
              <a:defRPr sz="2401" b="1"/>
            </a:lvl9pPr>
          </a:lstStyle>
          <a:p>
            <a:pPr lvl="0"/>
            <a:r>
              <a:rPr lang="ja-JP" altLang="en-US"/>
              <a:t>マスター テキストの書式設定</a:t>
            </a:r>
          </a:p>
        </p:txBody>
      </p:sp>
      <p:sp>
        <p:nvSpPr>
          <p:cNvPr id="31" name="Picture Placeholder 2"/>
          <p:cNvSpPr>
            <a:spLocks noGrp="1" noChangeAspect="1"/>
          </p:cNvSpPr>
          <p:nvPr>
            <p:ph type="pic" idx="22"/>
          </p:nvPr>
        </p:nvSpPr>
        <p:spPr>
          <a:xfrm>
            <a:off x="10692616" y="3324419"/>
            <a:ext cx="4400460" cy="2292703"/>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2401"/>
            </a:lvl1pPr>
            <a:lvl2pPr marL="686166" indent="0">
              <a:buNone/>
              <a:defRPr sz="2401"/>
            </a:lvl2pPr>
            <a:lvl3pPr marL="1372332" indent="0">
              <a:buNone/>
              <a:defRPr sz="2401"/>
            </a:lvl3pPr>
            <a:lvl4pPr marL="2058497" indent="0">
              <a:buNone/>
              <a:defRPr sz="2401"/>
            </a:lvl4pPr>
            <a:lvl5pPr marL="2744663" indent="0">
              <a:buNone/>
              <a:defRPr sz="2401"/>
            </a:lvl5pPr>
            <a:lvl6pPr marL="3430829" indent="0">
              <a:buNone/>
              <a:defRPr sz="2401"/>
            </a:lvl6pPr>
            <a:lvl7pPr marL="4116995" indent="0">
              <a:buNone/>
              <a:defRPr sz="2401"/>
            </a:lvl7pPr>
            <a:lvl8pPr marL="4803160" indent="0">
              <a:buNone/>
              <a:defRPr sz="2401"/>
            </a:lvl8pPr>
            <a:lvl9pPr marL="5489326" indent="0">
              <a:buNone/>
              <a:defRPr sz="2401"/>
            </a:lvl9pPr>
          </a:lstStyle>
          <a:p>
            <a:r>
              <a:rPr lang="ja-JP" altLang="en-US"/>
              <a:t>アイコンをクリックして図を追加</a:t>
            </a:r>
            <a:endParaRPr lang="en-US" dirty="0"/>
          </a:p>
        </p:txBody>
      </p:sp>
      <p:sp>
        <p:nvSpPr>
          <p:cNvPr id="24" name="Text Placeholder 3"/>
          <p:cNvSpPr>
            <a:spLocks noGrp="1"/>
          </p:cNvSpPr>
          <p:nvPr>
            <p:ph type="body" sz="half" idx="20"/>
          </p:nvPr>
        </p:nvSpPr>
        <p:spPr>
          <a:xfrm>
            <a:off x="10692429" y="7262044"/>
            <a:ext cx="4406289" cy="991683"/>
          </a:xfrm>
        </p:spPr>
        <p:txBody>
          <a:bodyPr anchor="t">
            <a:normAutofit/>
          </a:bodyPr>
          <a:lstStyle>
            <a:lvl1pPr marL="0" indent="0">
              <a:buNone/>
              <a:defRPr sz="2101"/>
            </a:lvl1pPr>
            <a:lvl2pPr marL="686166" indent="0">
              <a:buNone/>
              <a:defRPr sz="1801"/>
            </a:lvl2pPr>
            <a:lvl3pPr marL="1372332" indent="0">
              <a:buNone/>
              <a:defRPr sz="1501"/>
            </a:lvl3pPr>
            <a:lvl4pPr marL="2058497" indent="0">
              <a:buNone/>
              <a:defRPr sz="1351"/>
            </a:lvl4pPr>
            <a:lvl5pPr marL="2744663" indent="0">
              <a:buNone/>
              <a:defRPr sz="1351"/>
            </a:lvl5pPr>
            <a:lvl6pPr marL="3430829" indent="0">
              <a:buNone/>
              <a:defRPr sz="1351"/>
            </a:lvl6pPr>
            <a:lvl7pPr marL="4116995" indent="0">
              <a:buNone/>
              <a:defRPr sz="1351"/>
            </a:lvl7pPr>
            <a:lvl8pPr marL="4803160" indent="0">
              <a:buNone/>
              <a:defRPr sz="1351"/>
            </a:lvl8pPr>
            <a:lvl9pPr marL="5489326" indent="0">
              <a:buNone/>
              <a:defRPr sz="1351"/>
            </a:lvl9pPr>
          </a:lstStyle>
          <a:p>
            <a:pPr lvl="0"/>
            <a:r>
              <a:rPr lang="ja-JP" altLang="en-US"/>
              <a:t>マスター テキストの書式設定</a:t>
            </a:r>
          </a:p>
        </p:txBody>
      </p:sp>
      <p:cxnSp>
        <p:nvCxnSpPr>
          <p:cNvPr id="17" name="Straight Connector 16"/>
          <p:cNvCxnSpPr/>
          <p:nvPr/>
        </p:nvCxnSpPr>
        <p:spPr>
          <a:xfrm>
            <a:off x="5592124" y="3209784"/>
            <a:ext cx="0" cy="59610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10448780" y="3209784"/>
            <a:ext cx="0" cy="596777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smtClean="0"/>
              <a:t>3/6/2024</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67577157"/>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nchor="t" anchorCtr="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3/6/2024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800362356"/>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462806" y="647212"/>
            <a:ext cx="2630271" cy="8764812"/>
          </a:xfrm>
        </p:spPr>
        <p:txBody>
          <a:bodyPr vert="eaVert" anchor="b" anchorCtr="0"/>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979205" y="1335024"/>
            <a:ext cx="11140523" cy="807700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3/6/2024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286954038"/>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7850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4509A250-FF31-4206-8172-F9D3106AACB1}" type="datetimeFigureOut">
              <a:rPr lang="en-US" smtClean="0"/>
              <a:t>3/6/2024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931017339"/>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1733337" y="4305187"/>
            <a:ext cx="13245381" cy="2881896"/>
          </a:xfrm>
        </p:spPr>
        <p:txBody>
          <a:bodyPr anchor="b"/>
          <a:lstStyle>
            <a:lvl1pPr algn="l">
              <a:defRPr sz="6003"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733335" y="7187084"/>
            <a:ext cx="13245382" cy="1294384"/>
          </a:xfrm>
        </p:spPr>
        <p:txBody>
          <a:bodyPr anchor="t"/>
          <a:lstStyle>
            <a:lvl1pPr marL="0" indent="0" algn="l">
              <a:buNone/>
              <a:defRPr sz="3002" cap="all">
                <a:solidFill>
                  <a:schemeClr val="accent1"/>
                </a:solidFill>
              </a:defRPr>
            </a:lvl1pPr>
            <a:lvl2pPr marL="686166" indent="0">
              <a:buNone/>
              <a:defRPr sz="2701">
                <a:solidFill>
                  <a:schemeClr val="tx1">
                    <a:tint val="75000"/>
                  </a:schemeClr>
                </a:solidFill>
              </a:defRPr>
            </a:lvl2pPr>
            <a:lvl3pPr marL="1372332" indent="0">
              <a:buNone/>
              <a:defRPr sz="2401">
                <a:solidFill>
                  <a:schemeClr val="tx1">
                    <a:tint val="75000"/>
                  </a:schemeClr>
                </a:solidFill>
              </a:defRPr>
            </a:lvl3pPr>
            <a:lvl4pPr marL="2058497" indent="0">
              <a:buNone/>
              <a:defRPr sz="2101">
                <a:solidFill>
                  <a:schemeClr val="tx1">
                    <a:tint val="75000"/>
                  </a:schemeClr>
                </a:solidFill>
              </a:defRPr>
            </a:lvl4pPr>
            <a:lvl5pPr marL="2744663" indent="0">
              <a:buNone/>
              <a:defRPr sz="2101">
                <a:solidFill>
                  <a:schemeClr val="tx1">
                    <a:tint val="75000"/>
                  </a:schemeClr>
                </a:solidFill>
              </a:defRPr>
            </a:lvl5pPr>
            <a:lvl6pPr marL="3430829" indent="0">
              <a:buNone/>
              <a:defRPr sz="2101">
                <a:solidFill>
                  <a:schemeClr val="tx1">
                    <a:tint val="75000"/>
                  </a:schemeClr>
                </a:solidFill>
              </a:defRPr>
            </a:lvl6pPr>
            <a:lvl7pPr marL="4116995" indent="0">
              <a:buNone/>
              <a:defRPr sz="2101">
                <a:solidFill>
                  <a:schemeClr val="tx1">
                    <a:tint val="75000"/>
                  </a:schemeClr>
                </a:solidFill>
              </a:defRPr>
            </a:lvl7pPr>
            <a:lvl8pPr marL="4803160" indent="0">
              <a:buNone/>
              <a:defRPr sz="2101">
                <a:solidFill>
                  <a:schemeClr val="tx1">
                    <a:tint val="75000"/>
                  </a:schemeClr>
                </a:solidFill>
              </a:defRPr>
            </a:lvl8pPr>
            <a:lvl9pPr marL="5489326" indent="0">
              <a:buNone/>
              <a:defRPr sz="2101">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9796027F-7875-4030-9381-8BD8C4F21935}" type="datetimeFigureOut">
              <a:rPr lang="en-US" smtClean="0"/>
              <a:t>3/6/2024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60228027"/>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1655831" y="3099926"/>
            <a:ext cx="6597943" cy="6312098"/>
          </a:xfrm>
        </p:spPr>
        <p:txBody>
          <a:bodyPr>
            <a:normAutofit/>
          </a:bodyPr>
          <a:lstStyle>
            <a:lvl1pPr>
              <a:defRPr sz="2701"/>
            </a:lvl1pPr>
            <a:lvl2pPr>
              <a:defRPr sz="2401"/>
            </a:lvl2pPr>
            <a:lvl3pPr>
              <a:defRPr sz="2101"/>
            </a:lvl3pPr>
            <a:lvl4pPr>
              <a:defRPr sz="1801"/>
            </a:lvl4pPr>
            <a:lvl5pPr>
              <a:defRPr sz="1801"/>
            </a:lvl5pPr>
            <a:lvl6pPr>
              <a:defRPr sz="1801"/>
            </a:lvl6pPr>
            <a:lvl7pPr>
              <a:defRPr sz="1801"/>
            </a:lvl7pPr>
            <a:lvl8pPr>
              <a:defRPr sz="1801"/>
            </a:lvl8pPr>
            <a:lvl9pPr>
              <a:defRPr sz="1801"/>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8486158" y="3093182"/>
            <a:ext cx="6597946" cy="6318841"/>
          </a:xfrm>
        </p:spPr>
        <p:txBody>
          <a:bodyPr>
            <a:normAutofit/>
          </a:bodyPr>
          <a:lstStyle>
            <a:lvl1pPr>
              <a:defRPr sz="2701"/>
            </a:lvl1pPr>
            <a:lvl2pPr>
              <a:defRPr sz="2401"/>
            </a:lvl2pPr>
            <a:lvl3pPr>
              <a:defRPr sz="2101"/>
            </a:lvl3pPr>
            <a:lvl4pPr>
              <a:defRPr sz="1801"/>
            </a:lvl4pPr>
            <a:lvl5pPr>
              <a:defRPr sz="1801"/>
            </a:lvl5pPr>
            <a:lvl6pPr>
              <a:defRPr sz="1801"/>
            </a:lvl6pPr>
            <a:lvl7pPr>
              <a:defRPr sz="1801"/>
            </a:lvl7pPr>
            <a:lvl8pPr>
              <a:defRPr sz="1801"/>
            </a:lvl8pPr>
            <a:lvl9pPr>
              <a:defRPr sz="1801"/>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smtClean="0"/>
              <a:t>3/6/2024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750194476"/>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655831" y="2865878"/>
            <a:ext cx="6597942" cy="866928"/>
          </a:xfrm>
        </p:spPr>
        <p:txBody>
          <a:bodyPr anchor="b">
            <a:noAutofit/>
          </a:bodyPr>
          <a:lstStyle>
            <a:lvl1pPr marL="0" indent="0">
              <a:buNone/>
              <a:defRPr sz="3602" b="0">
                <a:solidFill>
                  <a:schemeClr val="accent1"/>
                </a:solidFill>
              </a:defRPr>
            </a:lvl1pPr>
            <a:lvl2pPr marL="686166" indent="0">
              <a:buNone/>
              <a:defRPr sz="3002" b="1"/>
            </a:lvl2pPr>
            <a:lvl3pPr marL="1372332" indent="0">
              <a:buNone/>
              <a:defRPr sz="2701" b="1"/>
            </a:lvl3pPr>
            <a:lvl4pPr marL="2058497" indent="0">
              <a:buNone/>
              <a:defRPr sz="2401" b="1"/>
            </a:lvl4pPr>
            <a:lvl5pPr marL="2744663" indent="0">
              <a:buNone/>
              <a:defRPr sz="2401" b="1"/>
            </a:lvl5pPr>
            <a:lvl6pPr marL="3430829" indent="0">
              <a:buNone/>
              <a:defRPr sz="2401" b="1"/>
            </a:lvl6pPr>
            <a:lvl7pPr marL="4116995" indent="0">
              <a:buNone/>
              <a:defRPr sz="2401" b="1"/>
            </a:lvl7pPr>
            <a:lvl8pPr marL="4803160" indent="0">
              <a:buNone/>
              <a:defRPr sz="2401" b="1"/>
            </a:lvl8pPr>
            <a:lvl9pPr marL="5489326" indent="0">
              <a:buNone/>
              <a:defRPr sz="2401" b="1"/>
            </a:lvl9pPr>
          </a:lstStyle>
          <a:p>
            <a:pPr lvl="0"/>
            <a:r>
              <a:rPr lang="ja-JP" altLang="en-US"/>
              <a:t>マスター テキストの書式設定</a:t>
            </a:r>
          </a:p>
        </p:txBody>
      </p:sp>
      <p:sp>
        <p:nvSpPr>
          <p:cNvPr id="4" name="Content Placeholder 3"/>
          <p:cNvSpPr>
            <a:spLocks noGrp="1"/>
          </p:cNvSpPr>
          <p:nvPr>
            <p:ph sz="half" idx="2"/>
          </p:nvPr>
        </p:nvSpPr>
        <p:spPr>
          <a:xfrm>
            <a:off x="1655831" y="3782960"/>
            <a:ext cx="6597943" cy="5629064"/>
          </a:xfrm>
        </p:spPr>
        <p:txBody>
          <a:bodyPr>
            <a:normAutofit/>
          </a:bodyPr>
          <a:lstStyle>
            <a:lvl1pPr>
              <a:defRPr sz="2701"/>
            </a:lvl1pPr>
            <a:lvl2pPr>
              <a:defRPr sz="2401"/>
            </a:lvl2pPr>
            <a:lvl3pPr>
              <a:defRPr sz="2101"/>
            </a:lvl3pPr>
            <a:lvl4pPr>
              <a:defRPr sz="1801"/>
            </a:lvl4pPr>
            <a:lvl5pPr>
              <a:defRPr sz="1801"/>
            </a:lvl5pPr>
            <a:lvl6pPr>
              <a:defRPr sz="1801"/>
            </a:lvl6pPr>
            <a:lvl7pPr>
              <a:defRPr sz="1801"/>
            </a:lvl7pPr>
            <a:lvl8pPr>
              <a:defRPr sz="1801"/>
            </a:lvl8pPr>
            <a:lvl9pPr>
              <a:defRPr sz="1801"/>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8486161" y="2865878"/>
            <a:ext cx="6597943" cy="866928"/>
          </a:xfrm>
        </p:spPr>
        <p:txBody>
          <a:bodyPr anchor="b">
            <a:noAutofit/>
          </a:bodyPr>
          <a:lstStyle>
            <a:lvl1pPr marL="0" indent="0">
              <a:buNone/>
              <a:defRPr sz="3602" b="0">
                <a:solidFill>
                  <a:schemeClr val="accent1"/>
                </a:solidFill>
              </a:defRPr>
            </a:lvl1pPr>
            <a:lvl2pPr marL="686166" indent="0">
              <a:buNone/>
              <a:defRPr sz="3002" b="1"/>
            </a:lvl2pPr>
            <a:lvl3pPr marL="1372332" indent="0">
              <a:buNone/>
              <a:defRPr sz="2701" b="1"/>
            </a:lvl3pPr>
            <a:lvl4pPr marL="2058497" indent="0">
              <a:buNone/>
              <a:defRPr sz="2401" b="1"/>
            </a:lvl4pPr>
            <a:lvl5pPr marL="2744663" indent="0">
              <a:buNone/>
              <a:defRPr sz="2401" b="1"/>
            </a:lvl5pPr>
            <a:lvl6pPr marL="3430829" indent="0">
              <a:buNone/>
              <a:defRPr sz="2401" b="1"/>
            </a:lvl6pPr>
            <a:lvl7pPr marL="4116995" indent="0">
              <a:buNone/>
              <a:defRPr sz="2401" b="1"/>
            </a:lvl7pPr>
            <a:lvl8pPr marL="4803160" indent="0">
              <a:buNone/>
              <a:defRPr sz="2401" b="1"/>
            </a:lvl8pPr>
            <a:lvl9pPr marL="5489326" indent="0">
              <a:buNone/>
              <a:defRPr sz="2401" b="1"/>
            </a:lvl9pPr>
          </a:lstStyle>
          <a:p>
            <a:pPr lvl="0"/>
            <a:r>
              <a:rPr lang="ja-JP" altLang="en-US"/>
              <a:t>マスター テキストの書式設定</a:t>
            </a:r>
          </a:p>
        </p:txBody>
      </p:sp>
      <p:sp>
        <p:nvSpPr>
          <p:cNvPr id="6" name="Content Placeholder 5"/>
          <p:cNvSpPr>
            <a:spLocks noGrp="1"/>
          </p:cNvSpPr>
          <p:nvPr>
            <p:ph sz="quarter" idx="4"/>
          </p:nvPr>
        </p:nvSpPr>
        <p:spPr>
          <a:xfrm>
            <a:off x="8486161" y="3782960"/>
            <a:ext cx="6597943" cy="5629064"/>
          </a:xfrm>
        </p:spPr>
        <p:txBody>
          <a:bodyPr>
            <a:normAutofit/>
          </a:bodyPr>
          <a:lstStyle>
            <a:lvl1pPr>
              <a:defRPr sz="2701"/>
            </a:lvl1pPr>
            <a:lvl2pPr>
              <a:defRPr sz="2401"/>
            </a:lvl2pPr>
            <a:lvl3pPr>
              <a:defRPr sz="2101"/>
            </a:lvl3pPr>
            <a:lvl4pPr>
              <a:defRPr sz="1801"/>
            </a:lvl4pPr>
            <a:lvl5pPr>
              <a:defRPr sz="1801"/>
            </a:lvl5pPr>
            <a:lvl6pPr>
              <a:defRPr sz="1801"/>
            </a:lvl6pPr>
            <a:lvl7pPr>
              <a:defRPr sz="1801"/>
            </a:lvl7pPr>
            <a:lvl8pPr>
              <a:defRPr sz="1801"/>
            </a:lvl8pPr>
            <a:lvl9pPr>
              <a:defRPr sz="1801"/>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smtClean="0"/>
              <a:t>3/6/2024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16918808"/>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smtClean="0"/>
              <a:t>3/6/2024</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284727326"/>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smtClean="0"/>
              <a:t>3/6/2024</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772050079"/>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733333" y="2178068"/>
            <a:ext cx="5104253" cy="2178068"/>
          </a:xfrm>
        </p:spPr>
        <p:txBody>
          <a:bodyPr anchor="b"/>
          <a:lstStyle>
            <a:lvl1pPr algn="l">
              <a:defRPr sz="3602" b="0"/>
            </a:lvl1pPr>
          </a:lstStyle>
          <a:p>
            <a:r>
              <a:rPr lang="ja-JP" altLang="en-US"/>
              <a:t>マスター タイトルの書式設定</a:t>
            </a:r>
            <a:endParaRPr lang="en-US" dirty="0"/>
          </a:p>
        </p:txBody>
      </p:sp>
      <p:sp>
        <p:nvSpPr>
          <p:cNvPr id="3" name="Content Placeholder 2"/>
          <p:cNvSpPr>
            <a:spLocks noGrp="1"/>
          </p:cNvSpPr>
          <p:nvPr>
            <p:ph idx="1"/>
          </p:nvPr>
        </p:nvSpPr>
        <p:spPr>
          <a:xfrm>
            <a:off x="7180663" y="2178068"/>
            <a:ext cx="7798055" cy="6878109"/>
          </a:xfrm>
        </p:spPr>
        <p:txBody>
          <a:bodyPr anchor="ctr">
            <a:normAutofit/>
          </a:bodyPr>
          <a:lstStyle>
            <a:lvl1pPr>
              <a:defRPr sz="3002"/>
            </a:lvl1pPr>
            <a:lvl2pPr>
              <a:defRPr sz="2701"/>
            </a:lvl2pPr>
            <a:lvl3pPr>
              <a:defRPr sz="2401"/>
            </a:lvl3pPr>
            <a:lvl4pPr>
              <a:defRPr sz="2101"/>
            </a:lvl4pPr>
            <a:lvl5pPr>
              <a:defRPr sz="2101"/>
            </a:lvl5pPr>
            <a:lvl6pPr>
              <a:defRPr sz="2101"/>
            </a:lvl6pPr>
            <a:lvl7pPr>
              <a:defRPr sz="2101"/>
            </a:lvl7pPr>
            <a:lvl8pPr>
              <a:defRPr sz="2101"/>
            </a:lvl8pPr>
            <a:lvl9pPr>
              <a:defRPr sz="2101"/>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1733334" y="4707684"/>
            <a:ext cx="5104252" cy="4356134"/>
          </a:xfrm>
        </p:spPr>
        <p:txBody>
          <a:bodyPr/>
          <a:lstStyle>
            <a:lvl1pPr marL="0" indent="0">
              <a:buNone/>
              <a:defRPr sz="2101"/>
            </a:lvl1pPr>
            <a:lvl2pPr marL="686166" indent="0">
              <a:buNone/>
              <a:defRPr sz="1801"/>
            </a:lvl2pPr>
            <a:lvl3pPr marL="1372332" indent="0">
              <a:buNone/>
              <a:defRPr sz="1501"/>
            </a:lvl3pPr>
            <a:lvl4pPr marL="2058497" indent="0">
              <a:buNone/>
              <a:defRPr sz="1351"/>
            </a:lvl4pPr>
            <a:lvl5pPr marL="2744663" indent="0">
              <a:buNone/>
              <a:defRPr sz="1351"/>
            </a:lvl5pPr>
            <a:lvl6pPr marL="3430829" indent="0">
              <a:buNone/>
              <a:defRPr sz="1351"/>
            </a:lvl6pPr>
            <a:lvl7pPr marL="4116995" indent="0">
              <a:buNone/>
              <a:defRPr sz="1351"/>
            </a:lvl7pPr>
            <a:lvl8pPr marL="4803160" indent="0">
              <a:buNone/>
              <a:defRPr sz="1351"/>
            </a:lvl8pPr>
            <a:lvl9pPr marL="5489326" indent="0">
              <a:buNone/>
              <a:defRPr sz="1351"/>
            </a:lvl9pPr>
          </a:lstStyle>
          <a:p>
            <a:pPr lvl="0"/>
            <a:r>
              <a:rPr lang="ja-JP" altLang="en-US"/>
              <a:t>マスター テキストの書式設定</a:t>
            </a:r>
          </a:p>
        </p:txBody>
      </p:sp>
      <p:sp>
        <p:nvSpPr>
          <p:cNvPr id="7" name="Date Placeholder 4"/>
          <p:cNvSpPr>
            <a:spLocks noGrp="1"/>
          </p:cNvSpPr>
          <p:nvPr>
            <p:ph type="dt" sz="half" idx="10"/>
          </p:nvPr>
        </p:nvSpPr>
        <p:spPr/>
        <p:txBody>
          <a:bodyPr/>
          <a:lstStyle/>
          <a:p>
            <a:fld id="{4509A250-FF31-4206-8172-F9D3106AACB1}" type="datetimeFigureOut">
              <a:rPr lang="en-US" smtClean="0"/>
              <a:t>3/6/2024</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9788762"/>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1731762" y="2789443"/>
            <a:ext cx="7643338" cy="2369138"/>
          </a:xfrm>
        </p:spPr>
        <p:txBody>
          <a:bodyPr anchor="b">
            <a:normAutofit/>
          </a:bodyPr>
          <a:lstStyle>
            <a:lvl1pPr algn="l">
              <a:defRPr sz="5403" b="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0429748" y="1719527"/>
            <a:ext cx="4803100" cy="6878109"/>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2401"/>
            </a:lvl1pPr>
            <a:lvl2pPr marL="686166" indent="0">
              <a:buNone/>
              <a:defRPr sz="2401"/>
            </a:lvl2pPr>
            <a:lvl3pPr marL="1372332" indent="0">
              <a:buNone/>
              <a:defRPr sz="2401"/>
            </a:lvl3pPr>
            <a:lvl4pPr marL="2058497" indent="0">
              <a:buNone/>
              <a:defRPr sz="2401"/>
            </a:lvl4pPr>
            <a:lvl5pPr marL="2744663" indent="0">
              <a:buNone/>
              <a:defRPr sz="2401"/>
            </a:lvl5pPr>
            <a:lvl6pPr marL="3430829" indent="0">
              <a:buNone/>
              <a:defRPr sz="2401"/>
            </a:lvl6pPr>
            <a:lvl7pPr marL="4116995" indent="0">
              <a:buNone/>
              <a:defRPr sz="2401"/>
            </a:lvl7pPr>
            <a:lvl8pPr marL="4803160" indent="0">
              <a:buNone/>
              <a:defRPr sz="2401"/>
            </a:lvl8pPr>
            <a:lvl9pPr marL="5489326" indent="0">
              <a:buNone/>
              <a:defRPr sz="2401"/>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1733334" y="5502487"/>
            <a:ext cx="7631441" cy="2063433"/>
          </a:xfrm>
        </p:spPr>
        <p:txBody>
          <a:bodyPr>
            <a:normAutofit/>
          </a:bodyPr>
          <a:lstStyle>
            <a:lvl1pPr marL="0" indent="0">
              <a:buNone/>
              <a:defRPr sz="2101"/>
            </a:lvl1pPr>
            <a:lvl2pPr marL="686166" indent="0">
              <a:buNone/>
              <a:defRPr sz="1801"/>
            </a:lvl2pPr>
            <a:lvl3pPr marL="1372332" indent="0">
              <a:buNone/>
              <a:defRPr sz="1501"/>
            </a:lvl3pPr>
            <a:lvl4pPr marL="2058497" indent="0">
              <a:buNone/>
              <a:defRPr sz="1351"/>
            </a:lvl4pPr>
            <a:lvl5pPr marL="2744663" indent="0">
              <a:buNone/>
              <a:defRPr sz="1351"/>
            </a:lvl5pPr>
            <a:lvl6pPr marL="3430829" indent="0">
              <a:buNone/>
              <a:defRPr sz="1351"/>
            </a:lvl6pPr>
            <a:lvl7pPr marL="4116995" indent="0">
              <a:buNone/>
              <a:defRPr sz="1351"/>
            </a:lvl7pPr>
            <a:lvl8pPr marL="4803160" indent="0">
              <a:buNone/>
              <a:defRPr sz="1351"/>
            </a:lvl8pPr>
            <a:lvl9pPr marL="5489326" indent="0">
              <a:buNone/>
              <a:defRPr sz="1351"/>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509A250-FF31-4206-8172-F9D3106AACB1}" type="datetimeFigureOut">
              <a:rPr lang="en-US" smtClean="0"/>
              <a:t>3/6/2024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249259089"/>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0">
            <a:extLst>
              <a:ext uri="{28A0092B-C50C-407E-A947-70E740481C1C}">
                <a14:useLocalDpi xmlns:a14="http://schemas.microsoft.com/office/drawing/2010/main" val="0"/>
              </a:ext>
            </a:extLst>
          </a:blip>
          <a:srcRect l="3613"/>
          <a:stretch/>
        </p:blipFill>
        <p:spPr>
          <a:xfrm>
            <a:off x="0" y="4016270"/>
            <a:ext cx="6058672" cy="6300894"/>
          </a:xfrm>
          <a:prstGeom prst="rect">
            <a:avLst/>
          </a:prstGeom>
        </p:spPr>
      </p:pic>
      <p:pic>
        <p:nvPicPr>
          <p:cNvPr id="7" name="Picture 6"/>
          <p:cNvPicPr>
            <a:picLocks noChangeAspect="1"/>
          </p:cNvPicPr>
          <p:nvPr/>
        </p:nvPicPr>
        <p:blipFill rotWithShape="1">
          <a:blip r:embed="rId21">
            <a:extLst>
              <a:ext uri="{28A0092B-C50C-407E-A947-70E740481C1C}">
                <a14:useLocalDpi xmlns:a14="http://schemas.microsoft.com/office/drawing/2010/main" val="0"/>
              </a:ext>
            </a:extLst>
          </a:blip>
          <a:srcRect l="35640"/>
          <a:stretch/>
        </p:blipFill>
        <p:spPr>
          <a:xfrm>
            <a:off x="0" y="4351243"/>
            <a:ext cx="2284807" cy="3558583"/>
          </a:xfrm>
          <a:prstGeom prst="rect">
            <a:avLst/>
          </a:prstGeom>
        </p:spPr>
      </p:pic>
      <p:sp>
        <p:nvSpPr>
          <p:cNvPr id="16" name="Oval 15"/>
          <p:cNvSpPr/>
          <p:nvPr/>
        </p:nvSpPr>
        <p:spPr>
          <a:xfrm>
            <a:off x="12920244" y="2521973"/>
            <a:ext cx="4231303" cy="4241500"/>
          </a:xfrm>
          <a:prstGeom prst="ellipse">
            <a:avLst/>
          </a:prstGeom>
          <a:gradFill flip="none" rotWithShape="1">
            <a:gsLst>
              <a:gs pos="0">
                <a:schemeClr val="accent1">
                  <a:lumMod val="60000"/>
                  <a:lumOff val="40000"/>
                  <a:alpha val="7000"/>
                </a:schemeClr>
              </a:gs>
              <a:gs pos="69000">
                <a:schemeClr val="accent1">
                  <a:lumMod val="60000"/>
                  <a:lumOff val="40000"/>
                  <a:alpha val="0"/>
                </a:schemeClr>
              </a:gs>
              <a:gs pos="36000">
                <a:schemeClr val="accent1">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2">
            <a:extLst>
              <a:ext uri="{28A0092B-C50C-407E-A947-70E740481C1C}">
                <a14:useLocalDpi xmlns:a14="http://schemas.microsoft.com/office/drawing/2010/main" val="0"/>
              </a:ext>
            </a:extLst>
          </a:blip>
          <a:srcRect t="28713"/>
          <a:stretch/>
        </p:blipFill>
        <p:spPr>
          <a:xfrm>
            <a:off x="12006546" y="0"/>
            <a:ext cx="2406333" cy="1719527"/>
          </a:xfrm>
          <a:prstGeom prst="rect">
            <a:avLst/>
          </a:prstGeom>
        </p:spPr>
      </p:pic>
      <p:pic>
        <p:nvPicPr>
          <p:cNvPr id="10" name="Picture 9"/>
          <p:cNvPicPr>
            <a:picLocks noChangeAspect="1"/>
          </p:cNvPicPr>
          <p:nvPr/>
        </p:nvPicPr>
        <p:blipFill rotWithShape="1">
          <a:blip r:embed="rId23">
            <a:extLst>
              <a:ext uri="{28A0092B-C50C-407E-A947-70E740481C1C}">
                <a14:useLocalDpi xmlns:a14="http://schemas.microsoft.com/office/drawing/2010/main" val="0"/>
              </a:ext>
            </a:extLst>
          </a:blip>
          <a:srcRect b="24199"/>
          <a:stretch/>
        </p:blipFill>
        <p:spPr>
          <a:xfrm>
            <a:off x="12920244" y="9166097"/>
            <a:ext cx="1491377" cy="1151066"/>
          </a:xfrm>
          <a:prstGeom prst="rect">
            <a:avLst/>
          </a:prstGeom>
        </p:spPr>
      </p:pic>
      <p:sp>
        <p:nvSpPr>
          <p:cNvPr id="14" name="Rectangle 13"/>
          <p:cNvSpPr/>
          <p:nvPr/>
        </p:nvSpPr>
        <p:spPr>
          <a:xfrm>
            <a:off x="15664872" y="0"/>
            <a:ext cx="1029236" cy="1719527"/>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969672" y="681068"/>
            <a:ext cx="14114432" cy="2106955"/>
          </a:xfrm>
          <a:prstGeom prst="rect">
            <a:avLst/>
          </a:prstGeom>
        </p:spPr>
        <p:txBody>
          <a:bodyPr vert="horz" lIns="91440" tIns="45720" rIns="91440" bIns="45720" rtlCol="0" anchor="t">
            <a:no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655831" y="3088407"/>
            <a:ext cx="13426801" cy="6311674"/>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rot="5400000">
            <a:off x="15239602" y="2694479"/>
            <a:ext cx="1490255" cy="457437"/>
          </a:xfrm>
          <a:prstGeom prst="rect">
            <a:avLst/>
          </a:prstGeom>
        </p:spPr>
        <p:txBody>
          <a:bodyPr vert="horz" lIns="91440" tIns="45720" rIns="91440" bIns="45720" rtlCol="0" anchor="t"/>
          <a:lstStyle>
            <a:lvl1pPr algn="l">
              <a:defRPr sz="1651" b="0" i="0">
                <a:solidFill>
                  <a:schemeClr val="tx1">
                    <a:tint val="75000"/>
                    <a:alpha val="60000"/>
                  </a:schemeClr>
                </a:solidFill>
              </a:defRPr>
            </a:lvl1pPr>
          </a:lstStyle>
          <a:p>
            <a:fld id="{4AAD347D-5ACD-4C99-B74B-A9C85AD731AF}" type="datetimeFigureOut">
              <a:rPr lang="en-US" smtClean="0"/>
              <a:t>3/6/2024</a:t>
            </a:fld>
            <a:endParaRPr lang="en-US" dirty="0"/>
          </a:p>
        </p:txBody>
      </p:sp>
      <p:sp>
        <p:nvSpPr>
          <p:cNvPr id="5" name="Footer Placeholder 4"/>
          <p:cNvSpPr>
            <a:spLocks noGrp="1"/>
          </p:cNvSpPr>
          <p:nvPr>
            <p:ph type="ftr" sz="quarter" idx="3"/>
          </p:nvPr>
        </p:nvSpPr>
        <p:spPr>
          <a:xfrm rot="5400000">
            <a:off x="13427373" y="4852683"/>
            <a:ext cx="5806669" cy="457440"/>
          </a:xfrm>
          <a:prstGeom prst="rect">
            <a:avLst/>
          </a:prstGeom>
        </p:spPr>
        <p:txBody>
          <a:bodyPr vert="horz" lIns="91440" tIns="45720" rIns="91440" bIns="45720" rtlCol="0" anchor="b"/>
          <a:lstStyle>
            <a:lvl1pPr algn="l">
              <a:defRPr sz="1651"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a:xfrm>
            <a:off x="15536899" y="444895"/>
            <a:ext cx="1257953" cy="1154907"/>
          </a:xfrm>
          <a:prstGeom prst="rect">
            <a:avLst/>
          </a:prstGeom>
        </p:spPr>
        <p:txBody>
          <a:bodyPr vert="horz" lIns="91440" tIns="45720" rIns="91440" bIns="45720" rtlCol="0" anchor="b"/>
          <a:lstStyle>
            <a:lvl1pPr algn="ctr">
              <a:defRPr sz="4202" b="0" i="0">
                <a:solidFill>
                  <a:schemeClr val="tx1">
                    <a:tint val="75000"/>
                  </a:schemeClr>
                </a:solidFill>
              </a:defRPr>
            </a:lvl1pPr>
          </a:lstStyle>
          <a:p>
            <a:fld id="{D57F1E4F-1CFF-5643-939E-02111984F565}" type="slidenum">
              <a:rPr lang="en-US" smtClean="0"/>
              <a:t>‹#›</a:t>
            </a:fld>
            <a:endParaRPr lang="en-US" dirty="0"/>
          </a:p>
        </p:txBody>
      </p:sp>
    </p:spTree>
    <p:extLst>
      <p:ext uri="{BB962C8B-B14F-4D97-AF65-F5344CB8AC3E}">
        <p14:creationId xmlns:p14="http://schemas.microsoft.com/office/powerpoint/2010/main" val="1003102515"/>
      </p:ext>
    </p:extLst>
  </p:cSld>
  <p:clrMap bg1="dk1" tx1="lt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Lst>
  <p:hf sldNum="0" hdr="0" ftr="0" dt="0"/>
  <p:txStyles>
    <p:titleStyle>
      <a:lvl1pPr algn="l" defTabSz="686166" rtl="0" eaLnBrk="1" latinLnBrk="0" hangingPunct="1">
        <a:spcBef>
          <a:spcPct val="0"/>
        </a:spcBef>
        <a:buNone/>
        <a:defRPr kumimoji="1" sz="6303" b="0" i="0" kern="1200">
          <a:solidFill>
            <a:schemeClr val="tx2"/>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514624" indent="-514624" algn="l" defTabSz="686166" rtl="0" eaLnBrk="1" latinLnBrk="0" hangingPunct="1">
        <a:spcBef>
          <a:spcPts val="1501"/>
        </a:spcBef>
        <a:spcAft>
          <a:spcPts val="0"/>
        </a:spcAft>
        <a:buClr>
          <a:schemeClr val="accent1"/>
        </a:buClr>
        <a:buSzPct val="80000"/>
        <a:buFont typeface="Wingdings 3" charset="2"/>
        <a:buChar char=""/>
        <a:defRPr kumimoji="1" sz="3002" b="0" i="0" kern="1200">
          <a:solidFill>
            <a:schemeClr val="tx1"/>
          </a:solidFill>
          <a:latin typeface="+mj-lt"/>
          <a:ea typeface="+mj-ea"/>
          <a:cs typeface="+mj-cs"/>
        </a:defRPr>
      </a:lvl1pPr>
      <a:lvl2pPr marL="1115019" indent="-428854" algn="l" defTabSz="686166" rtl="0" eaLnBrk="1" latinLnBrk="0" hangingPunct="1">
        <a:spcBef>
          <a:spcPts val="1501"/>
        </a:spcBef>
        <a:spcAft>
          <a:spcPts val="0"/>
        </a:spcAft>
        <a:buClr>
          <a:schemeClr val="accent1"/>
        </a:buClr>
        <a:buSzPct val="80000"/>
        <a:buFont typeface="Wingdings 3" charset="2"/>
        <a:buChar char=""/>
        <a:defRPr kumimoji="1" sz="2701" b="0" i="0" kern="1200">
          <a:solidFill>
            <a:schemeClr val="tx1"/>
          </a:solidFill>
          <a:latin typeface="+mj-lt"/>
          <a:ea typeface="+mj-ea"/>
          <a:cs typeface="+mj-cs"/>
        </a:defRPr>
      </a:lvl2pPr>
      <a:lvl3pPr marL="1715414" indent="-343083" algn="l" defTabSz="686166" rtl="0" eaLnBrk="1" latinLnBrk="0" hangingPunct="1">
        <a:spcBef>
          <a:spcPts val="1501"/>
        </a:spcBef>
        <a:spcAft>
          <a:spcPts val="0"/>
        </a:spcAft>
        <a:buClr>
          <a:schemeClr val="accent1"/>
        </a:buClr>
        <a:buSzPct val="80000"/>
        <a:buFont typeface="Wingdings 3" charset="2"/>
        <a:buChar char=""/>
        <a:defRPr kumimoji="1" sz="2401" b="0" i="0" kern="1200">
          <a:solidFill>
            <a:schemeClr val="tx1"/>
          </a:solidFill>
          <a:latin typeface="+mj-lt"/>
          <a:ea typeface="+mj-ea"/>
          <a:cs typeface="+mj-cs"/>
        </a:defRPr>
      </a:lvl3pPr>
      <a:lvl4pPr marL="2401580" indent="-343083" algn="l" defTabSz="686166" rtl="0" eaLnBrk="1" latinLnBrk="0" hangingPunct="1">
        <a:spcBef>
          <a:spcPts val="1501"/>
        </a:spcBef>
        <a:spcAft>
          <a:spcPts val="0"/>
        </a:spcAft>
        <a:buClr>
          <a:schemeClr val="accent1"/>
        </a:buClr>
        <a:buSzPct val="80000"/>
        <a:buFont typeface="Wingdings 3" charset="2"/>
        <a:buChar char=""/>
        <a:defRPr kumimoji="1" sz="2101" b="0" i="0" kern="1200">
          <a:solidFill>
            <a:schemeClr val="tx1"/>
          </a:solidFill>
          <a:latin typeface="+mj-lt"/>
          <a:ea typeface="+mj-ea"/>
          <a:cs typeface="+mj-cs"/>
        </a:defRPr>
      </a:lvl4pPr>
      <a:lvl5pPr marL="3087746" indent="-343083" algn="l" defTabSz="686166" rtl="0" eaLnBrk="1" latinLnBrk="0" hangingPunct="1">
        <a:spcBef>
          <a:spcPts val="1501"/>
        </a:spcBef>
        <a:spcAft>
          <a:spcPts val="0"/>
        </a:spcAft>
        <a:buClr>
          <a:schemeClr val="accent1"/>
        </a:buClr>
        <a:buSzPct val="80000"/>
        <a:buFont typeface="Wingdings 3" charset="2"/>
        <a:buChar char=""/>
        <a:defRPr kumimoji="1" sz="2101" b="0" i="0" kern="1200">
          <a:solidFill>
            <a:schemeClr val="tx1"/>
          </a:solidFill>
          <a:latin typeface="+mj-lt"/>
          <a:ea typeface="+mj-ea"/>
          <a:cs typeface="+mj-cs"/>
        </a:defRPr>
      </a:lvl5pPr>
      <a:lvl6pPr marL="3773912" indent="-343083" algn="l" defTabSz="686166" rtl="0" eaLnBrk="1" latinLnBrk="0" hangingPunct="1">
        <a:spcBef>
          <a:spcPts val="1501"/>
        </a:spcBef>
        <a:spcAft>
          <a:spcPts val="0"/>
        </a:spcAft>
        <a:buClr>
          <a:schemeClr val="accent1"/>
        </a:buClr>
        <a:buSzPct val="80000"/>
        <a:buFont typeface="Wingdings 3" charset="2"/>
        <a:buChar char=""/>
        <a:defRPr kumimoji="1" sz="2101" b="0" i="0" kern="1200">
          <a:solidFill>
            <a:schemeClr val="tx1"/>
          </a:solidFill>
          <a:latin typeface="+mj-lt"/>
          <a:ea typeface="+mj-ea"/>
          <a:cs typeface="+mj-cs"/>
        </a:defRPr>
      </a:lvl6pPr>
      <a:lvl7pPr marL="4460077" indent="-343083" algn="l" defTabSz="686166" rtl="0" eaLnBrk="1" latinLnBrk="0" hangingPunct="1">
        <a:spcBef>
          <a:spcPts val="1501"/>
        </a:spcBef>
        <a:spcAft>
          <a:spcPts val="0"/>
        </a:spcAft>
        <a:buClr>
          <a:schemeClr val="accent1"/>
        </a:buClr>
        <a:buSzPct val="80000"/>
        <a:buFont typeface="Wingdings 3" charset="2"/>
        <a:buChar char=""/>
        <a:defRPr kumimoji="1" sz="2101" b="0" i="0" kern="1200">
          <a:solidFill>
            <a:schemeClr val="tx1"/>
          </a:solidFill>
          <a:latin typeface="+mj-lt"/>
          <a:ea typeface="+mj-ea"/>
          <a:cs typeface="+mj-cs"/>
        </a:defRPr>
      </a:lvl7pPr>
      <a:lvl8pPr marL="5146243" indent="-343083" algn="l" defTabSz="686166" rtl="0" eaLnBrk="1" latinLnBrk="0" hangingPunct="1">
        <a:spcBef>
          <a:spcPts val="1501"/>
        </a:spcBef>
        <a:spcAft>
          <a:spcPts val="0"/>
        </a:spcAft>
        <a:buClr>
          <a:schemeClr val="accent1"/>
        </a:buClr>
        <a:buSzPct val="80000"/>
        <a:buFont typeface="Wingdings 3" charset="2"/>
        <a:buChar char=""/>
        <a:defRPr kumimoji="1" sz="2101" b="0" i="0" kern="1200">
          <a:solidFill>
            <a:schemeClr val="tx1"/>
          </a:solidFill>
          <a:latin typeface="+mj-lt"/>
          <a:ea typeface="+mj-ea"/>
          <a:cs typeface="+mj-cs"/>
        </a:defRPr>
      </a:lvl8pPr>
      <a:lvl9pPr marL="5832409" indent="-343083" algn="l" defTabSz="686166" rtl="0" eaLnBrk="1" latinLnBrk="0" hangingPunct="1">
        <a:spcBef>
          <a:spcPts val="1501"/>
        </a:spcBef>
        <a:spcAft>
          <a:spcPts val="0"/>
        </a:spcAft>
        <a:buClr>
          <a:schemeClr val="accent1"/>
        </a:buClr>
        <a:buSzPct val="80000"/>
        <a:buFont typeface="Wingdings 3" charset="2"/>
        <a:buChar char=""/>
        <a:defRPr kumimoji="1" sz="2101" b="0" i="0" kern="1200">
          <a:solidFill>
            <a:schemeClr val="tx1"/>
          </a:solidFill>
          <a:latin typeface="+mj-lt"/>
          <a:ea typeface="+mj-ea"/>
          <a:cs typeface="+mj-cs"/>
        </a:defRPr>
      </a:lvl9pPr>
    </p:bodyStyle>
    <p:otherStyle>
      <a:defPPr>
        <a:defRPr lang="en-US"/>
      </a:defPPr>
      <a:lvl1pPr marL="0" algn="l" defTabSz="686166" rtl="0" eaLnBrk="1" latinLnBrk="0" hangingPunct="1">
        <a:defRPr kumimoji="1" sz="2701" kern="1200">
          <a:solidFill>
            <a:schemeClr val="tx1"/>
          </a:solidFill>
          <a:latin typeface="+mn-lt"/>
          <a:ea typeface="+mn-ea"/>
          <a:cs typeface="+mn-cs"/>
        </a:defRPr>
      </a:lvl1pPr>
      <a:lvl2pPr marL="686166" algn="l" defTabSz="686166" rtl="0" eaLnBrk="1" latinLnBrk="0" hangingPunct="1">
        <a:defRPr kumimoji="1" sz="2701" kern="1200">
          <a:solidFill>
            <a:schemeClr val="tx1"/>
          </a:solidFill>
          <a:latin typeface="+mn-lt"/>
          <a:ea typeface="+mn-ea"/>
          <a:cs typeface="+mn-cs"/>
        </a:defRPr>
      </a:lvl2pPr>
      <a:lvl3pPr marL="1372332" algn="l" defTabSz="686166" rtl="0" eaLnBrk="1" latinLnBrk="0" hangingPunct="1">
        <a:defRPr kumimoji="1" sz="2701" kern="1200">
          <a:solidFill>
            <a:schemeClr val="tx1"/>
          </a:solidFill>
          <a:latin typeface="+mn-lt"/>
          <a:ea typeface="+mn-ea"/>
          <a:cs typeface="+mn-cs"/>
        </a:defRPr>
      </a:lvl3pPr>
      <a:lvl4pPr marL="2058497" algn="l" defTabSz="686166" rtl="0" eaLnBrk="1" latinLnBrk="0" hangingPunct="1">
        <a:defRPr kumimoji="1" sz="2701" kern="1200">
          <a:solidFill>
            <a:schemeClr val="tx1"/>
          </a:solidFill>
          <a:latin typeface="+mn-lt"/>
          <a:ea typeface="+mn-ea"/>
          <a:cs typeface="+mn-cs"/>
        </a:defRPr>
      </a:lvl4pPr>
      <a:lvl5pPr marL="2744663" algn="l" defTabSz="686166" rtl="0" eaLnBrk="1" latinLnBrk="0" hangingPunct="1">
        <a:defRPr kumimoji="1" sz="2701" kern="1200">
          <a:solidFill>
            <a:schemeClr val="tx1"/>
          </a:solidFill>
          <a:latin typeface="+mn-lt"/>
          <a:ea typeface="+mn-ea"/>
          <a:cs typeface="+mn-cs"/>
        </a:defRPr>
      </a:lvl5pPr>
      <a:lvl6pPr marL="3430829" algn="l" defTabSz="686166" rtl="0" eaLnBrk="1" latinLnBrk="0" hangingPunct="1">
        <a:defRPr kumimoji="1" sz="2701" kern="1200">
          <a:solidFill>
            <a:schemeClr val="tx1"/>
          </a:solidFill>
          <a:latin typeface="+mn-lt"/>
          <a:ea typeface="+mn-ea"/>
          <a:cs typeface="+mn-cs"/>
        </a:defRPr>
      </a:lvl6pPr>
      <a:lvl7pPr marL="4116995" algn="l" defTabSz="686166" rtl="0" eaLnBrk="1" latinLnBrk="0" hangingPunct="1">
        <a:defRPr kumimoji="1" sz="2701" kern="1200">
          <a:solidFill>
            <a:schemeClr val="tx1"/>
          </a:solidFill>
          <a:latin typeface="+mn-lt"/>
          <a:ea typeface="+mn-ea"/>
          <a:cs typeface="+mn-cs"/>
        </a:defRPr>
      </a:lvl7pPr>
      <a:lvl8pPr marL="4803160" algn="l" defTabSz="686166" rtl="0" eaLnBrk="1" latinLnBrk="0" hangingPunct="1">
        <a:defRPr kumimoji="1" sz="2701" kern="1200">
          <a:solidFill>
            <a:schemeClr val="tx1"/>
          </a:solidFill>
          <a:latin typeface="+mn-lt"/>
          <a:ea typeface="+mn-ea"/>
          <a:cs typeface="+mn-cs"/>
        </a:defRPr>
      </a:lvl8pPr>
      <a:lvl9pPr marL="5489326" algn="l" defTabSz="686166" rtl="0" eaLnBrk="1" latinLnBrk="0" hangingPunct="1">
        <a:defRPr kumimoji="1" sz="27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8.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9.png"/><Relationship Id="rId4" Type="http://schemas.openxmlformats.org/officeDocument/2006/relationships/hyperlink" Target="https://ja.wikipedia.org/wiki/&#32025;" TargetMode="External"/><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9.png"/><Relationship Id="rId4" Type="http://schemas.openxmlformats.org/officeDocument/2006/relationships/hyperlink" Target="http://www.japansake.or.jp/"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hyperlink" Target="https://ja.wikipedia.org/wiki/&#37304;&#36896;&#25152;" TargetMode="External"/><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sp>
        <p:nvSpPr>
          <p:cNvPr id="2" name="Text 0"/>
          <p:cNvSpPr txBox="1"/>
          <p:nvPr/>
        </p:nvSpPr>
        <p:spPr>
          <a:xfrm>
            <a:off x="1322068" y="3870852"/>
            <a:ext cx="8572500" cy="1236052"/>
          </a:xfrm>
          <a:prstGeom prst="rect">
            <a:avLst/>
          </a:prstGeom>
          <a:noFill/>
          <a:ln/>
        </p:spPr>
        <p:txBody>
          <a:bodyPr wrap="square" rtlCol="0" anchor="t"/>
          <a:lstStyle/>
          <a:p>
            <a:pPr marL="0" indent="0" algn="ctr">
              <a:lnSpc>
                <a:spcPct val="116000"/>
              </a:lnSpc>
              <a:buNone/>
            </a:pPr>
            <a:r>
              <a:rPr lang="en-US" sz="7425" b="1" dirty="0">
                <a:solidFill>
                  <a:srgbClr val="2E2561">
                    <a:alpha val="99000"/>
                  </a:srgbClr>
                </a:solidFill>
                <a:latin typeface="メイリオ" panose="020B0604030504040204" pitchFamily="50" charset="-128"/>
                <a:ea typeface="メイリオ" panose="020B0604030504040204" pitchFamily="50" charset="-128"/>
                <a:cs typeface="Noto Sans JP Black" pitchFamily="34" charset="-120"/>
              </a:rPr>
              <a:t>日本のビール史</a:t>
            </a:r>
            <a:endParaRPr lang="en-US" sz="7425" dirty="0">
              <a:latin typeface="メイリオ" panose="020B0604030504040204" pitchFamily="50" charset="-128"/>
              <a:ea typeface="メイリオ" panose="020B0604030504040204" pitchFamily="50" charset="-128"/>
            </a:endParaRPr>
          </a:p>
        </p:txBody>
      </p:sp>
      <p:sp>
        <p:nvSpPr>
          <p:cNvPr id="3" name="Text 1"/>
          <p:cNvSpPr txBox="1"/>
          <p:nvPr/>
        </p:nvSpPr>
        <p:spPr>
          <a:xfrm>
            <a:off x="1322068" y="5411703"/>
            <a:ext cx="7934037" cy="399154"/>
          </a:xfrm>
          <a:prstGeom prst="rect">
            <a:avLst/>
          </a:prstGeom>
          <a:noFill/>
          <a:ln/>
        </p:spPr>
        <p:txBody>
          <a:bodyPr wrap="square" rtlCol="0" anchor="t"/>
          <a:lstStyle/>
          <a:p>
            <a:pPr marL="0" indent="0" algn="ctr">
              <a:lnSpc>
                <a:spcPct val="116000"/>
              </a:lnSpc>
              <a:buNone/>
            </a:pPr>
            <a:r>
              <a:rPr lang="en-US" sz="3600" b="1" dirty="0">
                <a:solidFill>
                  <a:srgbClr val="2E2561">
                    <a:alpha val="99000"/>
                  </a:srgbClr>
                </a:solidFill>
                <a:latin typeface="メイリオ" panose="020B0604030504040204" pitchFamily="50" charset="-128"/>
                <a:ea typeface="メイリオ" panose="020B0604030504040204" pitchFamily="50" charset="-128"/>
                <a:cs typeface="Noto Serif JP ExtraLight" pitchFamily="34" charset="-120"/>
              </a:rPr>
              <a:t>ビール文化の変遷と発展</a:t>
            </a:r>
            <a:endParaRPr lang="en-US" sz="3600" b="1" dirty="0">
              <a:latin typeface="メイリオ" panose="020B0604030504040204" pitchFamily="50" charset="-128"/>
              <a:ea typeface="メイリオ" panose="020B0604030504040204" pitchFamily="50" charset="-128"/>
            </a:endParaRPr>
          </a:p>
        </p:txBody>
      </p:sp>
      <p:pic>
        <p:nvPicPr>
          <p:cNvPr id="6" name="図 5">
            <a:extLst>
              <a:ext uri="{FF2B5EF4-FFF2-40B4-BE49-F238E27FC236}">
                <a16:creationId xmlns:a16="http://schemas.microsoft.com/office/drawing/2014/main" id="{D2EDA167-BB86-B49B-9D12-738C052D23A6}"/>
              </a:ext>
            </a:extLst>
          </p:cNvPr>
          <p:cNvPicPr>
            <a:picLocks noChangeAspect="1"/>
          </p:cNvPicPr>
          <p:nvPr/>
        </p:nvPicPr>
        <p:blipFill>
          <a:blip r:embed="rId3"/>
          <a:stretch>
            <a:fillRect/>
          </a:stretch>
        </p:blipFill>
        <p:spPr>
          <a:xfrm>
            <a:off x="3140721" y="6285894"/>
            <a:ext cx="5355579" cy="990933"/>
          </a:xfrm>
          <a:prstGeom prst="rect">
            <a:avLst/>
          </a:prstGeom>
        </p:spPr>
      </p:pic>
      <p:pic>
        <p:nvPicPr>
          <p:cNvPr id="8" name="図 7">
            <a:extLst>
              <a:ext uri="{FF2B5EF4-FFF2-40B4-BE49-F238E27FC236}">
                <a16:creationId xmlns:a16="http://schemas.microsoft.com/office/drawing/2014/main" id="{72303066-678E-9F96-5FEF-B29051D0F749}"/>
              </a:ext>
            </a:extLst>
          </p:cNvPr>
          <p:cNvPicPr>
            <a:picLocks noChangeAspect="1"/>
          </p:cNvPicPr>
          <p:nvPr/>
        </p:nvPicPr>
        <p:blipFill>
          <a:blip r:embed="rId4"/>
          <a:stretch>
            <a:fillRect/>
          </a:stretch>
        </p:blipFill>
        <p:spPr>
          <a:xfrm>
            <a:off x="15282862" y="165099"/>
            <a:ext cx="1869281" cy="1869281"/>
          </a:xfrm>
          <a:prstGeom prst="rect">
            <a:avLst/>
          </a:prstGeom>
        </p:spPr>
      </p:pic>
      <p:pic>
        <p:nvPicPr>
          <p:cNvPr id="10" name="図 9">
            <a:extLst>
              <a:ext uri="{FF2B5EF4-FFF2-40B4-BE49-F238E27FC236}">
                <a16:creationId xmlns:a16="http://schemas.microsoft.com/office/drawing/2014/main" id="{1E557DF0-26C6-FBDA-7D37-3FC9E48278D9}"/>
              </a:ext>
            </a:extLst>
          </p:cNvPr>
          <p:cNvPicPr>
            <a:picLocks noChangeAspect="1"/>
          </p:cNvPicPr>
          <p:nvPr/>
        </p:nvPicPr>
        <p:blipFill>
          <a:blip r:embed="rId5"/>
          <a:stretch>
            <a:fillRect/>
          </a:stretch>
        </p:blipFill>
        <p:spPr>
          <a:xfrm>
            <a:off x="11204216" y="2034380"/>
            <a:ext cx="4526391" cy="6802182"/>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txBox="1"/>
          <p:nvPr/>
        </p:nvSpPr>
        <p:spPr>
          <a:xfrm>
            <a:off x="1873760" y="1133475"/>
            <a:ext cx="15320301" cy="997866"/>
          </a:xfrm>
          <a:prstGeom prst="rect">
            <a:avLst/>
          </a:prstGeom>
          <a:noFill/>
          <a:ln/>
        </p:spPr>
        <p:txBody>
          <a:bodyPr wrap="square" rtlCol="0" anchor="t"/>
          <a:lstStyle/>
          <a:p>
            <a:pPr marL="0" indent="0" algn="l">
              <a:lnSpc>
                <a:spcPct val="116000"/>
              </a:lnSpc>
              <a:buNone/>
            </a:pPr>
            <a:r>
              <a:rPr lang="en-US" sz="5994" b="1" dirty="0">
                <a:solidFill>
                  <a:srgbClr val="2E2561">
                    <a:alpha val="99000"/>
                  </a:srgbClr>
                </a:solidFill>
                <a:latin typeface="メイリオ" panose="020B0604030504040204" pitchFamily="50" charset="-128"/>
                <a:ea typeface="メイリオ" panose="020B0604030504040204" pitchFamily="50" charset="-128"/>
                <a:cs typeface="Noto Sans JP Black" pitchFamily="34" charset="-120"/>
              </a:rPr>
              <a:t>目次</a:t>
            </a:r>
            <a:endParaRPr lang="en-US" sz="5994" dirty="0">
              <a:latin typeface="メイリオ" panose="020B0604030504040204" pitchFamily="50" charset="-128"/>
              <a:ea typeface="メイリオ" panose="020B0604030504040204" pitchFamily="50" charset="-128"/>
            </a:endParaRPr>
          </a:p>
        </p:txBody>
      </p:sp>
      <p:sp>
        <p:nvSpPr>
          <p:cNvPr id="3" name="Text 1"/>
          <p:cNvSpPr txBox="1"/>
          <p:nvPr/>
        </p:nvSpPr>
        <p:spPr>
          <a:xfrm>
            <a:off x="1873760" y="2724150"/>
            <a:ext cx="15092436" cy="753427"/>
          </a:xfrm>
          <a:prstGeom prst="rect">
            <a:avLst/>
          </a:prstGeom>
          <a:noFill/>
          <a:ln/>
        </p:spPr>
        <p:txBody>
          <a:bodyPr wrap="square" rtlCol="0" anchor="t"/>
          <a:lstStyle/>
          <a:p>
            <a:pPr marL="0" indent="0" algn="l">
              <a:lnSpc>
                <a:spcPct val="125000"/>
              </a:lnSpc>
              <a:buNone/>
            </a:pPr>
            <a:r>
              <a:rPr lang="en-US" sz="4200" b="1" dirty="0">
                <a:solidFill>
                  <a:srgbClr val="2E2561">
                    <a:alpha val="99000"/>
                  </a:srgbClr>
                </a:solidFill>
                <a:latin typeface="メイリオ" panose="020B0604030504040204" pitchFamily="50" charset="-128"/>
                <a:ea typeface="メイリオ" panose="020B0604030504040204" pitchFamily="50" charset="-128"/>
                <a:cs typeface="Noto Serif JP ExtraLight" pitchFamily="34" charset="-120"/>
              </a:rPr>
              <a:t>1. ビール産業の発展</a:t>
            </a:r>
            <a:endParaRPr lang="en-US" sz="4200" b="1" dirty="0">
              <a:latin typeface="メイリオ" panose="020B0604030504040204" pitchFamily="50" charset="-128"/>
              <a:ea typeface="メイリオ" panose="020B0604030504040204" pitchFamily="50" charset="-128"/>
            </a:endParaRPr>
          </a:p>
        </p:txBody>
      </p:sp>
      <p:sp>
        <p:nvSpPr>
          <p:cNvPr id="4" name="Text 2"/>
          <p:cNvSpPr txBox="1"/>
          <p:nvPr/>
        </p:nvSpPr>
        <p:spPr>
          <a:xfrm>
            <a:off x="1873760" y="3934778"/>
            <a:ext cx="15092436" cy="753427"/>
          </a:xfrm>
          <a:prstGeom prst="rect">
            <a:avLst/>
          </a:prstGeom>
          <a:noFill/>
          <a:ln/>
        </p:spPr>
        <p:txBody>
          <a:bodyPr wrap="square" rtlCol="0" anchor="t"/>
          <a:lstStyle/>
          <a:p>
            <a:pPr marL="0" indent="0" algn="l">
              <a:lnSpc>
                <a:spcPct val="125000"/>
              </a:lnSpc>
              <a:buNone/>
            </a:pPr>
            <a:r>
              <a:rPr lang="en-US" sz="4200" b="1" dirty="0">
                <a:solidFill>
                  <a:srgbClr val="2E2561">
                    <a:alpha val="99000"/>
                  </a:srgbClr>
                </a:solidFill>
                <a:latin typeface="メイリオ" panose="020B0604030504040204" pitchFamily="50" charset="-128"/>
                <a:ea typeface="メイリオ" panose="020B0604030504040204" pitchFamily="50" charset="-128"/>
                <a:cs typeface="Noto Serif JP ExtraLight" pitchFamily="34" charset="-120"/>
              </a:rPr>
              <a:t>2. ビール文化の現在</a:t>
            </a:r>
            <a:endParaRPr lang="en-US" sz="4200" b="1" dirty="0">
              <a:latin typeface="メイリオ" panose="020B0604030504040204" pitchFamily="50" charset="-128"/>
              <a:ea typeface="メイリオ" panose="020B0604030504040204" pitchFamily="50" charset="-128"/>
            </a:endParaRPr>
          </a:p>
        </p:txBody>
      </p:sp>
      <p:pic>
        <p:nvPicPr>
          <p:cNvPr id="5" name="図 4">
            <a:extLst>
              <a:ext uri="{FF2B5EF4-FFF2-40B4-BE49-F238E27FC236}">
                <a16:creationId xmlns:a16="http://schemas.microsoft.com/office/drawing/2014/main" id="{A909F71D-6CDA-3072-9AA5-A8513335872F}"/>
              </a:ext>
            </a:extLst>
          </p:cNvPr>
          <p:cNvPicPr>
            <a:picLocks noChangeAspect="1"/>
          </p:cNvPicPr>
          <p:nvPr/>
        </p:nvPicPr>
        <p:blipFill>
          <a:blip r:embed="rId3"/>
          <a:stretch>
            <a:fillRect/>
          </a:stretch>
        </p:blipFill>
        <p:spPr>
          <a:xfrm>
            <a:off x="15322427" y="259707"/>
            <a:ext cx="1871634" cy="1871634"/>
          </a:xfrm>
          <a:prstGeom prst="rect">
            <a:avLst/>
          </a:prstGeom>
        </p:spPr>
      </p:pic>
      <p:pic>
        <p:nvPicPr>
          <p:cNvPr id="7" name="図 6">
            <a:extLst>
              <a:ext uri="{FF2B5EF4-FFF2-40B4-BE49-F238E27FC236}">
                <a16:creationId xmlns:a16="http://schemas.microsoft.com/office/drawing/2014/main" id="{FC10C7C7-70C3-6BC6-C297-CA032969610C}"/>
              </a:ext>
            </a:extLst>
          </p:cNvPr>
          <p:cNvPicPr>
            <a:picLocks noChangeAspect="1"/>
          </p:cNvPicPr>
          <p:nvPr/>
        </p:nvPicPr>
        <p:blipFill>
          <a:blip r:embed="rId4"/>
          <a:stretch>
            <a:fillRect/>
          </a:stretch>
        </p:blipFill>
        <p:spPr>
          <a:xfrm>
            <a:off x="10292568" y="2175743"/>
            <a:ext cx="5965676" cy="59656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txBox="1"/>
          <p:nvPr/>
        </p:nvSpPr>
        <p:spPr>
          <a:xfrm>
            <a:off x="1873760" y="1133475"/>
            <a:ext cx="15320301" cy="997866"/>
          </a:xfrm>
          <a:prstGeom prst="rect">
            <a:avLst/>
          </a:prstGeom>
          <a:noFill/>
          <a:ln/>
        </p:spPr>
        <p:txBody>
          <a:bodyPr wrap="square" rtlCol="0" anchor="t"/>
          <a:lstStyle/>
          <a:p>
            <a:pPr marL="0" indent="0" algn="l">
              <a:lnSpc>
                <a:spcPct val="116000"/>
              </a:lnSpc>
              <a:buNone/>
            </a:pPr>
            <a:r>
              <a:rPr lang="en-US" sz="5994" b="1" dirty="0">
                <a:solidFill>
                  <a:srgbClr val="2E2561">
                    <a:alpha val="99000"/>
                  </a:srgbClr>
                </a:solidFill>
                <a:latin typeface="Noto Sans JP Black" pitchFamily="34" charset="0"/>
                <a:ea typeface="Noto Sans JP Black" pitchFamily="34" charset="-122"/>
                <a:cs typeface="Noto Sans JP Black" pitchFamily="34" charset="-120"/>
              </a:rPr>
              <a:t>ビール産業の発展</a:t>
            </a:r>
            <a:endParaRPr lang="en-US" sz="5994" dirty="0"/>
          </a:p>
        </p:txBody>
      </p:sp>
      <p:pic>
        <p:nvPicPr>
          <p:cNvPr id="3" name="Image 0"/>
          <p:cNvPicPr>
            <a:picLocks noChangeAspect="1"/>
          </p:cNvPicPr>
          <p:nvPr/>
        </p:nvPicPr>
        <p:blipFill>
          <a:blip r:embed="rId3"/>
          <a:srcRect/>
          <a:stretch/>
        </p:blipFill>
        <p:spPr>
          <a:xfrm>
            <a:off x="1873760" y="2733123"/>
            <a:ext cx="1563048" cy="1563048"/>
          </a:xfrm>
          <a:prstGeom prst="rect">
            <a:avLst/>
          </a:prstGeom>
        </p:spPr>
      </p:pic>
      <p:sp>
        <p:nvSpPr>
          <p:cNvPr id="4" name="Text 1"/>
          <p:cNvSpPr txBox="1"/>
          <p:nvPr/>
        </p:nvSpPr>
        <p:spPr>
          <a:xfrm>
            <a:off x="3584564" y="2724150"/>
            <a:ext cx="3116808" cy="2534987"/>
          </a:xfrm>
          <a:prstGeom prst="rect">
            <a:avLst/>
          </a:prstGeom>
          <a:noFill/>
          <a:ln/>
        </p:spPr>
        <p:txBody>
          <a:bodyPr wrap="square" rtlCol="0" anchor="t"/>
          <a:lstStyle/>
          <a:p>
            <a:pPr marL="0" indent="0" algn="l">
              <a:lnSpc>
                <a:spcPct val="125000"/>
              </a:lnSpc>
              <a:buNone/>
            </a:pPr>
            <a:r>
              <a:rPr lang="en-US" sz="1600" b="1" dirty="0">
                <a:solidFill>
                  <a:srgbClr val="002060"/>
                </a:solidFill>
                <a:latin typeface="メイリオ" panose="020B0604030504040204" pitchFamily="50" charset="-128"/>
                <a:ea typeface="メイリオ" panose="020B0604030504040204" pitchFamily="50" charset="-128"/>
                <a:cs typeface="Noto Serif JP ExtraLight" pitchFamily="34" charset="-120"/>
              </a:rPr>
              <a:t>日本におけるビールの歴史は、明治維新後に日本の</a:t>
            </a:r>
            <a:r>
              <a:rPr lang="en-US" sz="1600" b="1" u="sng" dirty="0">
                <a:solidFill>
                  <a:srgbClr val="002060"/>
                </a:solidFill>
                <a:latin typeface="メイリオ" panose="020B0604030504040204" pitchFamily="50" charset="-128"/>
                <a:ea typeface="メイリオ" panose="020B0604030504040204" pitchFamily="50" charset="-128"/>
                <a:cs typeface="Noto Serif JP ExtraLight" pitchFamily="34" charset="-120"/>
                <a:hlinkClick r:id="rId4">
                  <a:extLst>
                    <a:ext uri="{A12FA001-AC4F-418D-AE19-62706E023703}">
                      <ahyp:hlinkClr xmlns:ahyp="http://schemas.microsoft.com/office/drawing/2018/hyperlinkcolor" val="tx"/>
                    </a:ext>
                  </a:extLst>
                </a:hlinkClick>
              </a:rPr>
              <a:t>製造技術</a:t>
            </a:r>
            <a:r>
              <a:rPr lang="en-US" sz="1600" b="1" dirty="0">
                <a:solidFill>
                  <a:srgbClr val="002060"/>
                </a:solidFill>
                <a:latin typeface="メイリオ" panose="020B0604030504040204" pitchFamily="50" charset="-128"/>
                <a:ea typeface="メイリオ" panose="020B0604030504040204" pitchFamily="50" charset="-128"/>
                <a:cs typeface="Noto Serif JP ExtraLight" pitchFamily="34" charset="-120"/>
              </a:rPr>
              <a:t>の向上により始まりました。明治6年には、横浜で最初のビール醸造所が開設されました。明治20年には、サッポロビールが北海道で創業し、日本のビール業界はここから本格的に発展を始めました</a:t>
            </a:r>
            <a:r>
              <a:rPr lang="en-US" sz="1600" b="1" dirty="0">
                <a:solidFill>
                  <a:srgbClr val="002060"/>
                </a:solidFill>
                <a:latin typeface="Noto Serif JP ExtraLight" pitchFamily="34" charset="0"/>
                <a:ea typeface="Noto Serif JP ExtraLight" pitchFamily="34" charset="-122"/>
                <a:cs typeface="Noto Serif JP ExtraLight" pitchFamily="34" charset="-120"/>
              </a:rPr>
              <a:t>。</a:t>
            </a:r>
            <a:endParaRPr lang="en-US" sz="1600" b="1" dirty="0">
              <a:solidFill>
                <a:srgbClr val="002060"/>
              </a:solidFill>
            </a:endParaRPr>
          </a:p>
        </p:txBody>
      </p:sp>
      <p:pic>
        <p:nvPicPr>
          <p:cNvPr id="5" name="Image 1"/>
          <p:cNvPicPr>
            <a:picLocks noChangeAspect="1"/>
          </p:cNvPicPr>
          <p:nvPr/>
        </p:nvPicPr>
        <p:blipFill>
          <a:blip r:embed="rId5"/>
          <a:srcRect/>
          <a:stretch/>
        </p:blipFill>
        <p:spPr>
          <a:xfrm>
            <a:off x="7077728" y="2871906"/>
            <a:ext cx="1563047" cy="1563047"/>
          </a:xfrm>
          <a:prstGeom prst="rect">
            <a:avLst/>
          </a:prstGeom>
        </p:spPr>
      </p:pic>
      <p:sp>
        <p:nvSpPr>
          <p:cNvPr id="6" name="Text 2"/>
          <p:cNvSpPr txBox="1"/>
          <p:nvPr/>
        </p:nvSpPr>
        <p:spPr>
          <a:xfrm>
            <a:off x="8640776" y="2724150"/>
            <a:ext cx="2955378" cy="2246920"/>
          </a:xfrm>
          <a:prstGeom prst="rect">
            <a:avLst/>
          </a:prstGeom>
          <a:noFill/>
          <a:ln/>
        </p:spPr>
        <p:txBody>
          <a:bodyPr wrap="square" rtlCol="0" anchor="t"/>
          <a:lstStyle/>
          <a:p>
            <a:pPr marL="0" indent="0" algn="l">
              <a:lnSpc>
                <a:spcPct val="125000"/>
              </a:lnSpc>
              <a:buNone/>
            </a:pPr>
            <a:r>
              <a:rPr lang="en-US" sz="1606" b="1" dirty="0">
                <a:solidFill>
                  <a:srgbClr val="002060"/>
                </a:solidFill>
                <a:latin typeface="メイリオ" panose="020B0604030504040204" pitchFamily="50" charset="-128"/>
                <a:ea typeface="メイリオ" panose="020B0604030504040204" pitchFamily="50" charset="-128"/>
                <a:cs typeface="Noto Serif JP ExtraLight" pitchFamily="34" charset="-120"/>
              </a:rPr>
              <a:t>当初は、国産のビールは高価であり、外国製品と比較してもその品質については疑問視されることがありました。しかし、その後、国産ビールの品質は向上し、世界的な品質を誇るビールが多数生産されるようになりました。</a:t>
            </a:r>
            <a:endParaRPr lang="en-US" sz="1606" b="1" dirty="0">
              <a:solidFill>
                <a:srgbClr val="002060"/>
              </a:solidFill>
              <a:latin typeface="メイリオ" panose="020B0604030504040204" pitchFamily="50" charset="-128"/>
              <a:ea typeface="メイリオ" panose="020B0604030504040204" pitchFamily="50" charset="-128"/>
            </a:endParaRPr>
          </a:p>
        </p:txBody>
      </p:sp>
      <p:pic>
        <p:nvPicPr>
          <p:cNvPr id="7" name="Image 2"/>
          <p:cNvPicPr>
            <a:picLocks noChangeAspect="1"/>
          </p:cNvPicPr>
          <p:nvPr/>
        </p:nvPicPr>
        <p:blipFill>
          <a:blip r:embed="rId6"/>
          <a:srcRect/>
          <a:stretch/>
        </p:blipFill>
        <p:spPr>
          <a:xfrm>
            <a:off x="11649845" y="2871907"/>
            <a:ext cx="1670786" cy="1670786"/>
          </a:xfrm>
          <a:prstGeom prst="rect">
            <a:avLst/>
          </a:prstGeom>
        </p:spPr>
      </p:pic>
      <p:sp>
        <p:nvSpPr>
          <p:cNvPr id="8" name="Text 3"/>
          <p:cNvSpPr txBox="1"/>
          <p:nvPr/>
        </p:nvSpPr>
        <p:spPr>
          <a:xfrm>
            <a:off x="13696988" y="2724150"/>
            <a:ext cx="2955378" cy="1670787"/>
          </a:xfrm>
          <a:prstGeom prst="rect">
            <a:avLst/>
          </a:prstGeom>
          <a:noFill/>
          <a:ln/>
        </p:spPr>
        <p:txBody>
          <a:bodyPr wrap="square" rtlCol="0" anchor="t"/>
          <a:lstStyle/>
          <a:p>
            <a:pPr marL="0" indent="0" algn="l">
              <a:lnSpc>
                <a:spcPct val="125000"/>
              </a:lnSpc>
              <a:buNone/>
            </a:pPr>
            <a:r>
              <a:rPr lang="en-US" sz="1606" b="1" dirty="0">
                <a:solidFill>
                  <a:srgbClr val="002060"/>
                </a:solidFill>
                <a:latin typeface="メイリオ" panose="020B0604030504040204" pitchFamily="50" charset="-128"/>
                <a:ea typeface="メイリオ" panose="020B0604030504040204" pitchFamily="50" charset="-128"/>
                <a:cs typeface="Noto Serif JP ExtraLight" pitchFamily="34" charset="-120"/>
              </a:rPr>
              <a:t>現在、日本はビールの消費量が非常に多く、世界でも上位に位置します。ビール醸造所は全国に多数あり、ビールは日本食と同様、日本の文化の一部となっています。</a:t>
            </a:r>
            <a:endParaRPr lang="en-US" sz="1606" b="1" dirty="0">
              <a:solidFill>
                <a:srgbClr val="002060"/>
              </a:solidFill>
              <a:latin typeface="メイリオ" panose="020B0604030504040204" pitchFamily="50" charset="-128"/>
              <a:ea typeface="メイリオ" panose="020B0604030504040204" pitchFamily="50" charset="-128"/>
            </a:endParaRPr>
          </a:p>
        </p:txBody>
      </p:sp>
      <p:pic>
        <p:nvPicPr>
          <p:cNvPr id="9" name="Image 3"/>
          <p:cNvPicPr>
            <a:picLocks noChangeAspect="1"/>
          </p:cNvPicPr>
          <p:nvPr/>
        </p:nvPicPr>
        <p:blipFill>
          <a:blip r:embed="rId7"/>
          <a:srcRect/>
          <a:stretch/>
        </p:blipFill>
        <p:spPr>
          <a:xfrm>
            <a:off x="1873760" y="6391395"/>
            <a:ext cx="1563048" cy="1563048"/>
          </a:xfrm>
          <a:prstGeom prst="rect">
            <a:avLst/>
          </a:prstGeom>
        </p:spPr>
      </p:pic>
      <p:sp>
        <p:nvSpPr>
          <p:cNvPr id="10" name="Text 4"/>
          <p:cNvSpPr txBox="1"/>
          <p:nvPr/>
        </p:nvSpPr>
        <p:spPr>
          <a:xfrm>
            <a:off x="3584564" y="6243638"/>
            <a:ext cx="3116808" cy="2534987"/>
          </a:xfrm>
          <a:prstGeom prst="rect">
            <a:avLst/>
          </a:prstGeom>
          <a:noFill/>
          <a:ln/>
        </p:spPr>
        <p:txBody>
          <a:bodyPr wrap="square" rtlCol="0" anchor="t"/>
          <a:lstStyle/>
          <a:p>
            <a:pPr marL="0" indent="0" algn="l">
              <a:lnSpc>
                <a:spcPct val="125000"/>
              </a:lnSpc>
              <a:buNone/>
            </a:pPr>
            <a:r>
              <a:rPr lang="en-US" sz="1606" b="1" dirty="0">
                <a:solidFill>
                  <a:srgbClr val="002060"/>
                </a:solidFill>
                <a:latin typeface="メイリオ" panose="020B0604030504040204" pitchFamily="50" charset="-128"/>
                <a:ea typeface="メイリオ" panose="020B0604030504040204" pitchFamily="50" charset="-128"/>
                <a:cs typeface="Noto Serif JP ExtraLight" pitchFamily="34" charset="-120"/>
              </a:rPr>
              <a:t>また、ビールの種類も多様化しており、軽い味わいのビールから濃厚な味わいのビールまで、幅広い範囲のビールが市場に出回っています。このように、日本のビール産業は多様化して進化を続けており、今後もその成長が期待されています。</a:t>
            </a:r>
            <a:endParaRPr lang="en-US" sz="1606" b="1" dirty="0">
              <a:solidFill>
                <a:srgbClr val="002060"/>
              </a:solidFill>
              <a:latin typeface="メイリオ" panose="020B0604030504040204" pitchFamily="50" charset="-128"/>
              <a:ea typeface="メイリオ" panose="020B0604030504040204" pitchFamily="50" charset="-128"/>
            </a:endParaRPr>
          </a:p>
        </p:txBody>
      </p:sp>
      <p:pic>
        <p:nvPicPr>
          <p:cNvPr id="11" name="Image 4"/>
          <p:cNvPicPr>
            <a:picLocks noChangeAspect="1"/>
          </p:cNvPicPr>
          <p:nvPr/>
        </p:nvPicPr>
        <p:blipFill>
          <a:blip r:embed="rId8"/>
          <a:srcRect/>
          <a:stretch/>
        </p:blipFill>
        <p:spPr>
          <a:xfrm>
            <a:off x="6828171" y="6391395"/>
            <a:ext cx="1685805" cy="1685805"/>
          </a:xfrm>
          <a:prstGeom prst="rect">
            <a:avLst/>
          </a:prstGeom>
        </p:spPr>
      </p:pic>
      <p:sp>
        <p:nvSpPr>
          <p:cNvPr id="12" name="Text 5"/>
          <p:cNvSpPr txBox="1"/>
          <p:nvPr/>
        </p:nvSpPr>
        <p:spPr>
          <a:xfrm>
            <a:off x="8640776" y="6243638"/>
            <a:ext cx="3116808" cy="2534987"/>
          </a:xfrm>
          <a:prstGeom prst="rect">
            <a:avLst/>
          </a:prstGeom>
          <a:noFill/>
          <a:ln/>
        </p:spPr>
        <p:txBody>
          <a:bodyPr wrap="square" rtlCol="0" anchor="t"/>
          <a:lstStyle/>
          <a:p>
            <a:pPr marL="0" indent="0" algn="l">
              <a:lnSpc>
                <a:spcPct val="125000"/>
              </a:lnSpc>
              <a:buNone/>
            </a:pPr>
            <a:r>
              <a:rPr lang="en-US" sz="1606" b="1" dirty="0">
                <a:solidFill>
                  <a:srgbClr val="002060"/>
                </a:solidFill>
                <a:latin typeface="メイリオ" panose="020B0604030504040204" pitchFamily="50" charset="-128"/>
                <a:ea typeface="メイリオ" panose="020B0604030504040204" pitchFamily="50" charset="-128"/>
                <a:cs typeface="Noto Serif JP ExtraLight" pitchFamily="34" charset="-120"/>
              </a:rPr>
              <a:t>一方で、近年はクラフトビールが注目を浴びています。クラフトビールとは、大手メーカーではなく、小規模な醸造所で生産される手づくりのビールのことを言います。クラフトビールは、より独創的な味わいや香りを楽しめることが魅力の一つとなっています。</a:t>
            </a:r>
            <a:endParaRPr lang="en-US" sz="1606" b="1" dirty="0">
              <a:solidFill>
                <a:srgbClr val="002060"/>
              </a:solidFill>
              <a:latin typeface="メイリオ" panose="020B0604030504040204" pitchFamily="50" charset="-128"/>
              <a:ea typeface="メイリオ" panose="020B0604030504040204" pitchFamily="50" charset="-128"/>
            </a:endParaRPr>
          </a:p>
        </p:txBody>
      </p:sp>
      <p:pic>
        <p:nvPicPr>
          <p:cNvPr id="13" name="Image 5"/>
          <p:cNvPicPr>
            <a:picLocks noChangeAspect="1"/>
          </p:cNvPicPr>
          <p:nvPr/>
        </p:nvPicPr>
        <p:blipFill>
          <a:blip r:embed="rId9"/>
          <a:srcRect/>
          <a:stretch/>
        </p:blipFill>
        <p:spPr>
          <a:xfrm>
            <a:off x="11884384" y="6321680"/>
            <a:ext cx="1812604" cy="1812604"/>
          </a:xfrm>
          <a:prstGeom prst="rect">
            <a:avLst/>
          </a:prstGeom>
        </p:spPr>
      </p:pic>
      <p:sp>
        <p:nvSpPr>
          <p:cNvPr id="14" name="Text 6"/>
          <p:cNvSpPr txBox="1"/>
          <p:nvPr/>
        </p:nvSpPr>
        <p:spPr>
          <a:xfrm>
            <a:off x="13696988" y="6243638"/>
            <a:ext cx="2955378" cy="1958854"/>
          </a:xfrm>
          <a:prstGeom prst="rect">
            <a:avLst/>
          </a:prstGeom>
          <a:noFill/>
          <a:ln/>
        </p:spPr>
        <p:txBody>
          <a:bodyPr wrap="square" rtlCol="0" anchor="t"/>
          <a:lstStyle/>
          <a:p>
            <a:pPr marL="0" indent="0" algn="l">
              <a:lnSpc>
                <a:spcPct val="125000"/>
              </a:lnSpc>
              <a:buNone/>
            </a:pPr>
            <a:r>
              <a:rPr lang="en-US" sz="1606" b="1" dirty="0">
                <a:solidFill>
                  <a:srgbClr val="002060"/>
                </a:solidFill>
                <a:latin typeface="メイリオ" panose="020B0604030504040204" pitchFamily="50" charset="-128"/>
                <a:ea typeface="メイリオ" panose="020B0604030504040204" pitchFamily="50" charset="-128"/>
                <a:cs typeface="Noto Serif JP ExtraLight" pitchFamily="34" charset="-120"/>
              </a:rPr>
              <a:t>ビールは、日本人にとって親しみのある飲み物であり、多くの人々が食事と共に楽しんでいます。このように、日本のビール産業は、長い歴史と豊かな文化を背景に、今もなお進化し続けています。</a:t>
            </a:r>
            <a:endParaRPr lang="en-US" sz="1606" b="1" dirty="0">
              <a:solidFill>
                <a:srgbClr val="002060"/>
              </a:solidFill>
              <a:latin typeface="メイリオ" panose="020B0604030504040204" pitchFamily="50" charset="-128"/>
              <a:ea typeface="メイリオ" panose="020B0604030504040204" pitchFamily="50" charset="-128"/>
            </a:endParaRPr>
          </a:p>
        </p:txBody>
      </p:sp>
      <p:pic>
        <p:nvPicPr>
          <p:cNvPr id="15" name="図 14">
            <a:extLst>
              <a:ext uri="{FF2B5EF4-FFF2-40B4-BE49-F238E27FC236}">
                <a16:creationId xmlns:a16="http://schemas.microsoft.com/office/drawing/2014/main" id="{42BDC254-0B99-1A11-5362-925C24323AF9}"/>
              </a:ext>
            </a:extLst>
          </p:cNvPr>
          <p:cNvPicPr>
            <a:picLocks noChangeAspect="1"/>
          </p:cNvPicPr>
          <p:nvPr/>
        </p:nvPicPr>
        <p:blipFill>
          <a:blip r:embed="rId10"/>
          <a:stretch>
            <a:fillRect/>
          </a:stretch>
        </p:blipFill>
        <p:spPr>
          <a:xfrm>
            <a:off x="15210645" y="259707"/>
            <a:ext cx="1871634" cy="187163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txBox="1"/>
          <p:nvPr/>
        </p:nvSpPr>
        <p:spPr>
          <a:xfrm>
            <a:off x="1873760" y="1133475"/>
            <a:ext cx="15320301" cy="997866"/>
          </a:xfrm>
          <a:prstGeom prst="rect">
            <a:avLst/>
          </a:prstGeom>
          <a:noFill/>
          <a:ln/>
        </p:spPr>
        <p:txBody>
          <a:bodyPr wrap="square" rtlCol="0" anchor="t"/>
          <a:lstStyle/>
          <a:p>
            <a:pPr marL="0" indent="0" algn="l">
              <a:lnSpc>
                <a:spcPct val="116000"/>
              </a:lnSpc>
              <a:buNone/>
            </a:pPr>
            <a:r>
              <a:rPr lang="en-US" sz="5994" b="1" dirty="0">
                <a:solidFill>
                  <a:srgbClr val="2E2561">
                    <a:alpha val="99000"/>
                  </a:srgbClr>
                </a:solidFill>
                <a:latin typeface="Noto Sans JP Black" pitchFamily="34" charset="0"/>
                <a:ea typeface="Noto Sans JP Black" pitchFamily="34" charset="-122"/>
                <a:cs typeface="Noto Sans JP Black" pitchFamily="34" charset="-120"/>
              </a:rPr>
              <a:t>ビール産業の発展</a:t>
            </a:r>
            <a:endParaRPr lang="en-US" sz="5994" dirty="0"/>
          </a:p>
        </p:txBody>
      </p:sp>
      <p:pic>
        <p:nvPicPr>
          <p:cNvPr id="3" name="Image 0" descr="preencoded.png"/>
          <p:cNvPicPr>
            <a:picLocks noChangeAspect="1"/>
          </p:cNvPicPr>
          <p:nvPr/>
        </p:nvPicPr>
        <p:blipFill>
          <a:blip r:embed="rId3">
            <a:alphaModFix amt="99000"/>
            <a:duotone>
              <a:prstClr val="black"/>
              <a:schemeClr val="accent4">
                <a:tint val="45000"/>
                <a:satMod val="400000"/>
              </a:schemeClr>
            </a:duotone>
          </a:blip>
          <a:stretch>
            <a:fillRect/>
          </a:stretch>
        </p:blipFill>
        <p:spPr>
          <a:xfrm>
            <a:off x="1625600" y="2212924"/>
            <a:ext cx="6414469" cy="6414469"/>
          </a:xfrm>
          <a:prstGeom prst="rect">
            <a:avLst/>
          </a:prstGeom>
        </p:spPr>
      </p:pic>
      <p:sp>
        <p:nvSpPr>
          <p:cNvPr id="4" name="Text 1"/>
          <p:cNvSpPr txBox="1"/>
          <p:nvPr/>
        </p:nvSpPr>
        <p:spPr>
          <a:xfrm>
            <a:off x="2136826" y="8837286"/>
            <a:ext cx="6208043" cy="366837"/>
          </a:xfrm>
          <a:prstGeom prst="rect">
            <a:avLst/>
          </a:prstGeom>
          <a:noFill/>
          <a:ln/>
        </p:spPr>
        <p:txBody>
          <a:bodyPr wrap="square" rtlCol="0" anchor="t"/>
          <a:lstStyle/>
          <a:p>
            <a:pPr marL="0" indent="0" algn="l">
              <a:lnSpc>
                <a:spcPct val="116000"/>
              </a:lnSpc>
              <a:buNone/>
            </a:pPr>
            <a:r>
              <a:rPr lang="en-US" sz="2400" dirty="0">
                <a:solidFill>
                  <a:srgbClr val="000000">
                    <a:alpha val="99000"/>
                  </a:srgbClr>
                </a:solidFill>
                <a:latin typeface="Noto Serif JP ExtraLight" pitchFamily="34" charset="0"/>
                <a:ea typeface="Noto Serif JP ExtraLight" pitchFamily="34" charset="-122"/>
                <a:cs typeface="Noto Serif JP ExtraLight" pitchFamily="34" charset="-120"/>
              </a:rPr>
              <a:t>出典: </a:t>
            </a:r>
            <a:r>
              <a:rPr lang="en-US" sz="2400" u="sng" dirty="0">
                <a:solidFill>
                  <a:srgbClr val="FF0000">
                    <a:alpha val="99000"/>
                  </a:srgbClr>
                </a:solidFill>
                <a:latin typeface="Noto Serif JP ExtraLight" pitchFamily="34" charset="0"/>
                <a:ea typeface="Noto Serif JP ExtraLight" pitchFamily="34" charset="-122"/>
                <a:cs typeface="Noto Serif JP ExtraLight" pitchFamily="34" charset="-120"/>
                <a:hlinkClick r:id="rId4">
                  <a:extLst>
                    <a:ext uri="{A12FA001-AC4F-418D-AE19-62706E023703}">
                      <ahyp:hlinkClr xmlns:ahyp="http://schemas.microsoft.com/office/drawing/2018/hyperlinkcolor" val="tx"/>
                    </a:ext>
                  </a:extLst>
                </a:hlinkClick>
              </a:rPr>
              <a:t>日本酒造組合中央会</a:t>
            </a:r>
            <a:endParaRPr lang="en-US" sz="2400" dirty="0">
              <a:solidFill>
                <a:srgbClr val="FF0000">
                  <a:alpha val="99000"/>
                </a:srgbClr>
              </a:solidFill>
            </a:endParaRPr>
          </a:p>
        </p:txBody>
      </p:sp>
      <p:sp>
        <p:nvSpPr>
          <p:cNvPr id="5" name="Text 2"/>
          <p:cNvSpPr txBox="1"/>
          <p:nvPr/>
        </p:nvSpPr>
        <p:spPr>
          <a:xfrm>
            <a:off x="8344868" y="2724150"/>
            <a:ext cx="9181132" cy="3354957"/>
          </a:xfrm>
          <a:prstGeom prst="rect">
            <a:avLst/>
          </a:prstGeom>
          <a:noFill/>
          <a:ln/>
        </p:spPr>
        <p:txBody>
          <a:bodyPr wrap="square" rtlCol="0" anchor="t"/>
          <a:lstStyle/>
          <a:p>
            <a:pPr marL="0" indent="0" algn="l">
              <a:lnSpc>
                <a:spcPct val="125000"/>
              </a:lnSpc>
              <a:buNone/>
            </a:pPr>
            <a:r>
              <a:rPr lang="en-US" sz="2800" b="1" dirty="0">
                <a:solidFill>
                  <a:srgbClr val="2E2561">
                    <a:alpha val="99000"/>
                  </a:srgbClr>
                </a:solidFill>
                <a:latin typeface="メイリオ" panose="020B0604030504040204" pitchFamily="50" charset="-128"/>
                <a:ea typeface="メイリオ" panose="020B0604030504040204" pitchFamily="50" charset="-128"/>
                <a:cs typeface="Noto Serif JP ExtraLight" pitchFamily="34" charset="-120"/>
              </a:rPr>
              <a:t>• </a:t>
            </a:r>
            <a:r>
              <a:rPr lang="en-US" sz="2800" b="1" dirty="0" err="1">
                <a:solidFill>
                  <a:srgbClr val="2E2561">
                    <a:alpha val="99000"/>
                  </a:srgbClr>
                </a:solidFill>
                <a:latin typeface="メイリオ" panose="020B0604030504040204" pitchFamily="50" charset="-128"/>
                <a:ea typeface="メイリオ" panose="020B0604030504040204" pitchFamily="50" charset="-128"/>
                <a:cs typeface="Noto Serif JP ExtraLight" pitchFamily="34" charset="-120"/>
              </a:rPr>
              <a:t>明治時代から平成時代にかけて、ビール生産量は増加傾向にあります</a:t>
            </a:r>
            <a:r>
              <a:rPr lang="en-US" sz="2800" b="1" dirty="0">
                <a:solidFill>
                  <a:srgbClr val="2E2561">
                    <a:alpha val="99000"/>
                  </a:srgbClr>
                </a:solidFill>
                <a:latin typeface="メイリオ" panose="020B0604030504040204" pitchFamily="50" charset="-128"/>
                <a:ea typeface="メイリオ" panose="020B0604030504040204" pitchFamily="50" charset="-128"/>
                <a:cs typeface="Noto Serif JP ExtraLight" pitchFamily="34" charset="-120"/>
              </a:rPr>
              <a:t>。</a:t>
            </a:r>
            <a:endParaRPr lang="en-US" sz="2800" b="1" dirty="0">
              <a:latin typeface="メイリオ" panose="020B0604030504040204" pitchFamily="50" charset="-128"/>
              <a:ea typeface="メイリオ" panose="020B0604030504040204" pitchFamily="50" charset="-128"/>
            </a:endParaRPr>
          </a:p>
          <a:p>
            <a:pPr marL="0" indent="0" algn="l">
              <a:lnSpc>
                <a:spcPct val="125000"/>
              </a:lnSpc>
              <a:buNone/>
            </a:pPr>
            <a:r>
              <a:rPr lang="en-US" sz="2800" b="1" dirty="0">
                <a:solidFill>
                  <a:srgbClr val="2E2561">
                    <a:alpha val="99000"/>
                  </a:srgbClr>
                </a:solidFill>
                <a:latin typeface="メイリオ" panose="020B0604030504040204" pitchFamily="50" charset="-128"/>
                <a:ea typeface="メイリオ" panose="020B0604030504040204" pitchFamily="50" charset="-128"/>
                <a:cs typeface="Noto Serif JP ExtraLight" pitchFamily="34" charset="-120"/>
              </a:rPr>
              <a:t>• 昭和時代には、前後の時代に比べてビール生産量が大幅に増加しました。</a:t>
            </a:r>
            <a:endParaRPr lang="en-US" sz="2800" b="1" dirty="0">
              <a:latin typeface="メイリオ" panose="020B0604030504040204" pitchFamily="50" charset="-128"/>
              <a:ea typeface="メイリオ" panose="020B0604030504040204" pitchFamily="50" charset="-128"/>
            </a:endParaRPr>
          </a:p>
          <a:p>
            <a:pPr marL="0" indent="0" algn="l">
              <a:lnSpc>
                <a:spcPct val="125000"/>
              </a:lnSpc>
              <a:buNone/>
            </a:pPr>
            <a:r>
              <a:rPr lang="en-US" sz="2800" b="1" dirty="0">
                <a:solidFill>
                  <a:srgbClr val="2E2561">
                    <a:alpha val="99000"/>
                  </a:srgbClr>
                </a:solidFill>
                <a:latin typeface="メイリオ" panose="020B0604030504040204" pitchFamily="50" charset="-128"/>
                <a:ea typeface="メイリオ" panose="020B0604030504040204" pitchFamily="50" charset="-128"/>
                <a:cs typeface="Noto Serif JP ExtraLight" pitchFamily="34" charset="-120"/>
              </a:rPr>
              <a:t>• 平成時代には、最も多くのビールが生産されました。</a:t>
            </a:r>
            <a:endParaRPr lang="en-US" sz="2800" b="1" dirty="0">
              <a:latin typeface="メイリオ" panose="020B0604030504040204" pitchFamily="50" charset="-128"/>
              <a:ea typeface="メイリオ" panose="020B0604030504040204" pitchFamily="50" charset="-128"/>
            </a:endParaRPr>
          </a:p>
          <a:p>
            <a:pPr marL="0" indent="0" algn="l">
              <a:lnSpc>
                <a:spcPct val="125000"/>
              </a:lnSpc>
              <a:buNone/>
            </a:pPr>
            <a:r>
              <a:rPr lang="en-US" sz="2800" b="1" dirty="0" err="1">
                <a:solidFill>
                  <a:srgbClr val="2E2561">
                    <a:alpha val="99000"/>
                  </a:srgbClr>
                </a:solidFill>
                <a:latin typeface="メイリオ" panose="020B0604030504040204" pitchFamily="50" charset="-128"/>
                <a:ea typeface="メイリオ" panose="020B0604030504040204" pitchFamily="50" charset="-128"/>
                <a:cs typeface="Noto Serif JP ExtraLight" pitchFamily="34" charset="-120"/>
              </a:rPr>
              <a:t>日本のビール生産量は時代とともに増加しており、平成時代には最高値を記録しました</a:t>
            </a:r>
            <a:r>
              <a:rPr lang="en-US" sz="2398" b="1" dirty="0">
                <a:solidFill>
                  <a:srgbClr val="2E2561">
                    <a:alpha val="99000"/>
                  </a:srgbClr>
                </a:solidFill>
                <a:latin typeface="メイリオ" panose="020B0604030504040204" pitchFamily="50" charset="-128"/>
                <a:ea typeface="メイリオ" panose="020B0604030504040204" pitchFamily="50" charset="-128"/>
                <a:cs typeface="Noto Serif JP ExtraLight" pitchFamily="34" charset="-120"/>
              </a:rPr>
              <a:t>。</a:t>
            </a:r>
            <a:endParaRPr lang="en-US" sz="2398" b="1" dirty="0">
              <a:latin typeface="メイリオ" panose="020B0604030504040204" pitchFamily="50" charset="-128"/>
              <a:ea typeface="メイリオ" panose="020B0604030504040204" pitchFamily="50" charset="-128"/>
            </a:endParaRPr>
          </a:p>
        </p:txBody>
      </p:sp>
      <p:pic>
        <p:nvPicPr>
          <p:cNvPr id="6" name="図 5">
            <a:extLst>
              <a:ext uri="{FF2B5EF4-FFF2-40B4-BE49-F238E27FC236}">
                <a16:creationId xmlns:a16="http://schemas.microsoft.com/office/drawing/2014/main" id="{192EE6F7-51C9-182F-8A31-9162D409E6E9}"/>
              </a:ext>
            </a:extLst>
          </p:cNvPr>
          <p:cNvPicPr>
            <a:picLocks noChangeAspect="1"/>
          </p:cNvPicPr>
          <p:nvPr/>
        </p:nvPicPr>
        <p:blipFill>
          <a:blip r:embed="rId5"/>
          <a:stretch>
            <a:fillRect/>
          </a:stretch>
        </p:blipFill>
        <p:spPr>
          <a:xfrm>
            <a:off x="15314489" y="400064"/>
            <a:ext cx="1871634" cy="1871634"/>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txBox="1"/>
          <p:nvPr/>
        </p:nvSpPr>
        <p:spPr>
          <a:xfrm>
            <a:off x="1873760" y="1133475"/>
            <a:ext cx="15320301" cy="997866"/>
          </a:xfrm>
          <a:prstGeom prst="rect">
            <a:avLst/>
          </a:prstGeom>
          <a:noFill/>
          <a:ln/>
        </p:spPr>
        <p:txBody>
          <a:bodyPr wrap="square" rtlCol="0" anchor="t"/>
          <a:lstStyle/>
          <a:p>
            <a:pPr marL="0" indent="0" algn="l">
              <a:lnSpc>
                <a:spcPct val="116000"/>
              </a:lnSpc>
              <a:buNone/>
            </a:pPr>
            <a:r>
              <a:rPr lang="en-US" sz="5994" b="1" dirty="0">
                <a:solidFill>
                  <a:srgbClr val="2E2561">
                    <a:alpha val="99000"/>
                  </a:srgbClr>
                </a:solidFill>
                <a:latin typeface="Noto Sans JP Black" pitchFamily="34" charset="0"/>
                <a:ea typeface="Noto Sans JP Black" pitchFamily="34" charset="-122"/>
                <a:cs typeface="Noto Sans JP Black" pitchFamily="34" charset="-120"/>
              </a:rPr>
              <a:t>ビール文化の現在</a:t>
            </a:r>
            <a:endParaRPr lang="en-US" sz="5994" dirty="0"/>
          </a:p>
        </p:txBody>
      </p:sp>
      <p:pic>
        <p:nvPicPr>
          <p:cNvPr id="3" name="Image 0"/>
          <p:cNvPicPr>
            <a:picLocks noChangeAspect="1"/>
          </p:cNvPicPr>
          <p:nvPr/>
        </p:nvPicPr>
        <p:blipFill>
          <a:blip r:embed="rId3"/>
          <a:srcRect/>
          <a:stretch/>
        </p:blipFill>
        <p:spPr>
          <a:xfrm>
            <a:off x="1864729" y="2831342"/>
            <a:ext cx="1736725" cy="1736725"/>
          </a:xfrm>
          <a:prstGeom prst="rect">
            <a:avLst/>
          </a:prstGeom>
        </p:spPr>
      </p:pic>
      <p:sp>
        <p:nvSpPr>
          <p:cNvPr id="4" name="Text 1"/>
          <p:cNvSpPr txBox="1"/>
          <p:nvPr/>
        </p:nvSpPr>
        <p:spPr>
          <a:xfrm>
            <a:off x="3839085" y="2724150"/>
            <a:ext cx="5009393" cy="1670787"/>
          </a:xfrm>
          <a:prstGeom prst="rect">
            <a:avLst/>
          </a:prstGeom>
          <a:noFill/>
          <a:ln/>
        </p:spPr>
        <p:txBody>
          <a:bodyPr wrap="square" rtlCol="0" anchor="t"/>
          <a:lstStyle/>
          <a:p>
            <a:pPr marL="0" indent="0" algn="l">
              <a:lnSpc>
                <a:spcPct val="125000"/>
              </a:lnSpc>
              <a:buNone/>
            </a:pPr>
            <a:r>
              <a:rPr lang="en-US" sz="1606" b="1" dirty="0">
                <a:solidFill>
                  <a:srgbClr val="2E2561">
                    <a:alpha val="99000"/>
                  </a:srgbClr>
                </a:solidFill>
                <a:latin typeface="メイリオ" panose="020B0604030504040204" pitchFamily="50" charset="-128"/>
                <a:ea typeface="メイリオ" panose="020B0604030504040204" pitchFamily="50" charset="-128"/>
                <a:cs typeface="Noto Serif JP ExtraLight" pitchFamily="34" charset="-120"/>
              </a:rPr>
              <a:t>日本のビールの歴史は、明治時代に始まります。当初は外国人向けに輸入されたビールが主流でしたが、明治30年代には国産のビールが出るようになりました。その後、第二次世界大戦の終結後、アメリカのビール文化が日本にも伝えられ、ビール消費量は増え続け、今では日本は世界一のビール生産量を誇っています。</a:t>
            </a:r>
            <a:endParaRPr lang="en-US" sz="1606" b="1" dirty="0">
              <a:latin typeface="メイリオ" panose="020B0604030504040204" pitchFamily="50" charset="-128"/>
              <a:ea typeface="メイリオ" panose="020B0604030504040204" pitchFamily="50" charset="-128"/>
            </a:endParaRPr>
          </a:p>
        </p:txBody>
      </p:sp>
      <p:pic>
        <p:nvPicPr>
          <p:cNvPr id="5" name="Image 1"/>
          <p:cNvPicPr>
            <a:picLocks noChangeAspect="1"/>
          </p:cNvPicPr>
          <p:nvPr/>
        </p:nvPicPr>
        <p:blipFill>
          <a:blip r:embed="rId4"/>
          <a:srcRect/>
          <a:stretch/>
        </p:blipFill>
        <p:spPr>
          <a:xfrm>
            <a:off x="9458078" y="2923734"/>
            <a:ext cx="1807989" cy="1807989"/>
          </a:xfrm>
          <a:prstGeom prst="rect">
            <a:avLst/>
          </a:prstGeom>
        </p:spPr>
      </p:pic>
      <p:sp>
        <p:nvSpPr>
          <p:cNvPr id="6" name="Text 2"/>
          <p:cNvSpPr txBox="1"/>
          <p:nvPr/>
        </p:nvSpPr>
        <p:spPr>
          <a:xfrm>
            <a:off x="11423403" y="2724150"/>
            <a:ext cx="5009393" cy="1094654"/>
          </a:xfrm>
          <a:prstGeom prst="rect">
            <a:avLst/>
          </a:prstGeom>
          <a:noFill/>
          <a:ln/>
        </p:spPr>
        <p:txBody>
          <a:bodyPr wrap="square" rtlCol="0" anchor="t"/>
          <a:lstStyle/>
          <a:p>
            <a:pPr marL="0" indent="0" algn="l">
              <a:lnSpc>
                <a:spcPct val="125000"/>
              </a:lnSpc>
              <a:buNone/>
            </a:pPr>
            <a:r>
              <a:rPr lang="en-US" sz="1606" b="1" dirty="0">
                <a:solidFill>
                  <a:srgbClr val="2E2561">
                    <a:alpha val="99000"/>
                  </a:srgbClr>
                </a:solidFill>
                <a:latin typeface="メイリオ" panose="020B0604030504040204" pitchFamily="50" charset="-128"/>
                <a:ea typeface="メイリオ" panose="020B0604030504040204" pitchFamily="50" charset="-128"/>
                <a:cs typeface="Noto Serif JP ExtraLight" pitchFamily="34" charset="-120"/>
              </a:rPr>
              <a:t>しかし、最近ではビール以外にも様々な種類のクラフトビールや地ビールが登場し、ビール文化は多様化しています。また、若者を中心にアルコールを含まないビールの人気も高まっています。</a:t>
            </a:r>
            <a:endParaRPr lang="en-US" sz="1606" b="1" dirty="0">
              <a:latin typeface="メイリオ" panose="020B0604030504040204" pitchFamily="50" charset="-128"/>
              <a:ea typeface="メイリオ" panose="020B0604030504040204" pitchFamily="50" charset="-128"/>
            </a:endParaRPr>
          </a:p>
        </p:txBody>
      </p:sp>
      <p:pic>
        <p:nvPicPr>
          <p:cNvPr id="7" name="Image 2"/>
          <p:cNvPicPr>
            <a:picLocks noChangeAspect="1"/>
          </p:cNvPicPr>
          <p:nvPr/>
        </p:nvPicPr>
        <p:blipFill>
          <a:blip r:embed="rId5"/>
          <a:srcRect/>
          <a:stretch/>
        </p:blipFill>
        <p:spPr>
          <a:xfrm>
            <a:off x="1818290" y="5029379"/>
            <a:ext cx="1792195" cy="1792195"/>
          </a:xfrm>
          <a:prstGeom prst="rect">
            <a:avLst/>
          </a:prstGeom>
        </p:spPr>
      </p:pic>
      <p:sp>
        <p:nvSpPr>
          <p:cNvPr id="8" name="Text 3"/>
          <p:cNvSpPr txBox="1"/>
          <p:nvPr/>
        </p:nvSpPr>
        <p:spPr>
          <a:xfrm>
            <a:off x="3839085" y="5070475"/>
            <a:ext cx="5009393" cy="1094654"/>
          </a:xfrm>
          <a:prstGeom prst="rect">
            <a:avLst/>
          </a:prstGeom>
          <a:noFill/>
          <a:ln/>
        </p:spPr>
        <p:txBody>
          <a:bodyPr wrap="square" rtlCol="0" anchor="t"/>
          <a:lstStyle/>
          <a:p>
            <a:pPr marL="0" indent="0" algn="l">
              <a:lnSpc>
                <a:spcPct val="125000"/>
              </a:lnSpc>
              <a:buNone/>
            </a:pPr>
            <a:r>
              <a:rPr lang="en-US" sz="1606" b="1" dirty="0">
                <a:solidFill>
                  <a:srgbClr val="2E2561">
                    <a:alpha val="99000"/>
                  </a:srgbClr>
                </a:solidFill>
                <a:latin typeface="メイリオ" panose="020B0604030504040204" pitchFamily="50" charset="-128"/>
                <a:ea typeface="メイリオ" panose="020B0604030504040204" pitchFamily="50" charset="-128"/>
                <a:cs typeface="Noto Serif JP ExtraLight" pitchFamily="34" charset="-120"/>
              </a:rPr>
              <a:t>一方、ビールのおつまみとして定着している枝豆や唐揚げなどの和風料理も根強い人気を誇っています。これらの和風ビアスナックは、海外でも注目され、日本のビール文化を代表する存在となっています</a:t>
            </a:r>
            <a:r>
              <a:rPr lang="en-US" sz="1606" dirty="0">
                <a:solidFill>
                  <a:srgbClr val="2E2561">
                    <a:alpha val="99000"/>
                  </a:srgbClr>
                </a:solidFill>
                <a:latin typeface="Noto Serif JP ExtraLight" pitchFamily="34" charset="0"/>
                <a:ea typeface="Noto Serif JP ExtraLight" pitchFamily="34" charset="-122"/>
                <a:cs typeface="Noto Serif JP ExtraLight" pitchFamily="34" charset="-120"/>
              </a:rPr>
              <a:t>。</a:t>
            </a:r>
            <a:endParaRPr lang="en-US" sz="1606" dirty="0"/>
          </a:p>
        </p:txBody>
      </p:sp>
      <p:pic>
        <p:nvPicPr>
          <p:cNvPr id="9" name="Image 3"/>
          <p:cNvPicPr>
            <a:picLocks noChangeAspect="1"/>
          </p:cNvPicPr>
          <p:nvPr/>
        </p:nvPicPr>
        <p:blipFill>
          <a:blip r:embed="rId6"/>
          <a:srcRect/>
          <a:stretch/>
        </p:blipFill>
        <p:spPr>
          <a:xfrm>
            <a:off x="9473872" y="5158581"/>
            <a:ext cx="1792195" cy="1792195"/>
          </a:xfrm>
          <a:prstGeom prst="rect">
            <a:avLst/>
          </a:prstGeom>
        </p:spPr>
      </p:pic>
      <p:sp>
        <p:nvSpPr>
          <p:cNvPr id="10" name="Text 4"/>
          <p:cNvSpPr txBox="1"/>
          <p:nvPr/>
        </p:nvSpPr>
        <p:spPr>
          <a:xfrm>
            <a:off x="11423403" y="5070475"/>
            <a:ext cx="5092408" cy="1382720"/>
          </a:xfrm>
          <a:prstGeom prst="rect">
            <a:avLst/>
          </a:prstGeom>
          <a:noFill/>
          <a:ln/>
        </p:spPr>
        <p:txBody>
          <a:bodyPr wrap="square" rtlCol="0" anchor="t"/>
          <a:lstStyle/>
          <a:p>
            <a:pPr marL="0" indent="0" algn="l">
              <a:lnSpc>
                <a:spcPct val="125000"/>
              </a:lnSpc>
              <a:buNone/>
            </a:pPr>
            <a:r>
              <a:rPr lang="en-US" sz="1606" b="1" dirty="0">
                <a:solidFill>
                  <a:srgbClr val="002060"/>
                </a:solidFill>
                <a:latin typeface="メイリオ" panose="020B0604030504040204" pitchFamily="50" charset="-128"/>
                <a:ea typeface="メイリオ" panose="020B0604030504040204" pitchFamily="50" charset="-128"/>
                <a:cs typeface="Noto Serif JP ExtraLight" pitchFamily="34" charset="-120"/>
              </a:rPr>
              <a:t>また、</a:t>
            </a:r>
            <a:r>
              <a:rPr lang="en-US" sz="1606" b="1" u="sng" dirty="0">
                <a:solidFill>
                  <a:srgbClr val="002060"/>
                </a:solidFill>
                <a:latin typeface="メイリオ" panose="020B0604030504040204" pitchFamily="50" charset="-128"/>
                <a:ea typeface="メイリオ" panose="020B0604030504040204" pitchFamily="50" charset="-128"/>
                <a:cs typeface="Noto Serif JP ExtraLight" pitchFamily="34" charset="-120"/>
                <a:hlinkClick r:id="rId7">
                  <a:extLst>
                    <a:ext uri="{A12FA001-AC4F-418D-AE19-62706E023703}">
                      <ahyp:hlinkClr xmlns:ahyp="http://schemas.microsoft.com/office/drawing/2018/hyperlinkcolor" val="tx"/>
                    </a:ext>
                  </a:extLst>
                </a:hlinkClick>
              </a:rPr>
              <a:t>醸造所</a:t>
            </a:r>
            <a:r>
              <a:rPr lang="en-US" sz="1606" b="1" dirty="0">
                <a:solidFill>
                  <a:srgbClr val="002060"/>
                </a:solidFill>
                <a:latin typeface="メイリオ" panose="020B0604030504040204" pitchFamily="50" charset="-128"/>
                <a:ea typeface="メイリオ" panose="020B0604030504040204" pitchFamily="50" charset="-128"/>
                <a:cs typeface="Noto Serif JP ExtraLight" pitchFamily="34" charset="-120"/>
              </a:rPr>
              <a:t>を見学するビールツアーや、ビールディスペンサーを自宅に設置するホームドリンキングなど、ビールを楽しむための新しいスタイルが次々と生まれています。こうしたビール文化の変化は、今後も続いていくことでしょう。</a:t>
            </a:r>
            <a:endParaRPr lang="en-US" sz="1606" b="1" dirty="0">
              <a:solidFill>
                <a:srgbClr val="002060"/>
              </a:solidFill>
              <a:latin typeface="メイリオ" panose="020B0604030504040204" pitchFamily="50" charset="-128"/>
              <a:ea typeface="メイリオ" panose="020B0604030504040204" pitchFamily="50" charset="-128"/>
            </a:endParaRPr>
          </a:p>
        </p:txBody>
      </p:sp>
      <p:pic>
        <p:nvPicPr>
          <p:cNvPr id="11" name="Image 4"/>
          <p:cNvPicPr>
            <a:picLocks noChangeAspect="1"/>
          </p:cNvPicPr>
          <p:nvPr/>
        </p:nvPicPr>
        <p:blipFill>
          <a:blip r:embed="rId8"/>
          <a:srcRect/>
          <a:stretch/>
        </p:blipFill>
        <p:spPr>
          <a:xfrm>
            <a:off x="1836993" y="7332106"/>
            <a:ext cx="1792195" cy="1792195"/>
          </a:xfrm>
          <a:prstGeom prst="rect">
            <a:avLst/>
          </a:prstGeom>
        </p:spPr>
      </p:pic>
      <p:sp>
        <p:nvSpPr>
          <p:cNvPr id="12" name="Text 5"/>
          <p:cNvSpPr txBox="1"/>
          <p:nvPr/>
        </p:nvSpPr>
        <p:spPr>
          <a:xfrm>
            <a:off x="3839085" y="7416800"/>
            <a:ext cx="5009393" cy="1382720"/>
          </a:xfrm>
          <a:prstGeom prst="rect">
            <a:avLst/>
          </a:prstGeom>
          <a:noFill/>
          <a:ln/>
        </p:spPr>
        <p:txBody>
          <a:bodyPr wrap="square" rtlCol="0" anchor="t"/>
          <a:lstStyle/>
          <a:p>
            <a:pPr marL="0" indent="0" algn="l">
              <a:lnSpc>
                <a:spcPct val="125000"/>
              </a:lnSpc>
              <a:buNone/>
            </a:pPr>
            <a:r>
              <a:rPr lang="en-US" sz="1606" b="1" dirty="0">
                <a:solidFill>
                  <a:srgbClr val="2E2561">
                    <a:alpha val="99000"/>
                  </a:srgbClr>
                </a:solidFill>
                <a:latin typeface="メイリオ" panose="020B0604030504040204" pitchFamily="50" charset="-128"/>
                <a:ea typeface="メイリオ" panose="020B0604030504040204" pitchFamily="50" charset="-128"/>
                <a:cs typeface="Noto Serif JP ExtraLight" pitchFamily="34" charset="-120"/>
              </a:rPr>
              <a:t>現在の日本のビール文化は、近代化が始まった明治時代からの歴史を持ち、世界的にも注目されるほど多様化しました。しかし、変わらずに大切にされているのは、「おいしいビールを楽しみながら、心豊かな時間を過ごす」ということです。</a:t>
            </a:r>
            <a:endParaRPr lang="en-US" sz="1606" b="1" dirty="0">
              <a:latin typeface="メイリオ" panose="020B0604030504040204" pitchFamily="50" charset="-128"/>
              <a:ea typeface="メイリオ" panose="020B0604030504040204" pitchFamily="50" charset="-128"/>
            </a:endParaRPr>
          </a:p>
        </p:txBody>
      </p:sp>
      <p:pic>
        <p:nvPicPr>
          <p:cNvPr id="13" name="図 12">
            <a:extLst>
              <a:ext uri="{FF2B5EF4-FFF2-40B4-BE49-F238E27FC236}">
                <a16:creationId xmlns:a16="http://schemas.microsoft.com/office/drawing/2014/main" id="{8180F3D4-32CA-15DE-DEA8-5CB3589775B7}"/>
              </a:ext>
            </a:extLst>
          </p:cNvPr>
          <p:cNvPicPr>
            <a:picLocks noChangeAspect="1"/>
          </p:cNvPicPr>
          <p:nvPr/>
        </p:nvPicPr>
        <p:blipFill>
          <a:blip r:embed="rId9"/>
          <a:stretch>
            <a:fillRect/>
          </a:stretch>
        </p:blipFill>
        <p:spPr>
          <a:xfrm>
            <a:off x="15268205" y="318766"/>
            <a:ext cx="1871634" cy="1871634"/>
          </a:xfrm>
          <a:prstGeom prst="rect">
            <a:avLst/>
          </a:prstGeom>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イオン">
  <a:themeElements>
    <a:clrScheme name="ユーザー定義 2">
      <a:dk1>
        <a:srgbClr val="F4E2A9"/>
      </a:dk1>
      <a:lt1>
        <a:srgbClr val="F9F0D4"/>
      </a:lt1>
      <a:dk2>
        <a:srgbClr val="FFFFFF"/>
      </a:dk2>
      <a:lt2>
        <a:srgbClr val="FFFFFF"/>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イオン">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イオン">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04000"/>
                <a:satMod val="128000"/>
                <a:lumMod val="104000"/>
              </a:schemeClr>
            </a:gs>
            <a:gs pos="100000">
              <a:schemeClr val="phClr">
                <a:shade val="76000"/>
                <a:hueMod val="89000"/>
                <a:satMod val="164000"/>
                <a:lumMod val="68000"/>
              </a:schemeClr>
            </a:gs>
          </a:gsLst>
          <a:path path="circle">
            <a:fillToRect l="45000" t="65000" r="125000" b="100000"/>
          </a:path>
        </a:gradFill>
        <a:blipFill rotWithShape="1">
          <a:blip xmlns:r="http://schemas.openxmlformats.org/officeDocument/2006/relationships" r:embed="rId1">
            <a:duotone>
              <a:schemeClr val="phClr">
                <a:shade val="42000"/>
                <a:hueMod val="42000"/>
                <a:satMod val="124000"/>
                <a:lumMod val="62000"/>
              </a:schemeClr>
              <a:schemeClr val="phClr">
                <a:tint val="96000"/>
                <a:satMod val="130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5A2F9111-B2DB-470C-BA56-608F9B658826}"/>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イオン</Template>
  <TotalTime>20</TotalTime>
  <Words>193</Words>
  <Application>Microsoft Office PowerPoint</Application>
  <PresentationFormat>ユーザー設定</PresentationFormat>
  <Paragraphs>29</Paragraphs>
  <Slides>5</Slides>
  <Notes>5</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5</vt:i4>
      </vt:variant>
    </vt:vector>
  </HeadingPairs>
  <TitlesOfParts>
    <vt:vector size="11" baseType="lpstr">
      <vt:lpstr>Noto Sans JP Black</vt:lpstr>
      <vt:lpstr>Noto Serif JP ExtraLight</vt:lpstr>
      <vt:lpstr>メイリオ</vt:lpstr>
      <vt:lpstr>Century Gothic</vt:lpstr>
      <vt:lpstr>Wingdings 3</vt:lpstr>
      <vt:lpstr>イオン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ACworks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日本のビール史</dc:title>
  <dc:subject>日本のビール史</dc:subject>
  <dc:creator>designAC</dc:creator>
  <cp:lastModifiedBy>保史 金城</cp:lastModifiedBy>
  <cp:revision>2</cp:revision>
  <dcterms:created xsi:type="dcterms:W3CDTF">2024-03-06T01:13:13Z</dcterms:created>
  <dcterms:modified xsi:type="dcterms:W3CDTF">2024-03-06T01:34:23Z</dcterms:modified>
</cp:coreProperties>
</file>